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1" autoAdjust="0"/>
    <p:restoredTop sz="94717" autoAdjust="0"/>
  </p:normalViewPr>
  <p:slideViewPr>
    <p:cSldViewPr>
      <p:cViewPr varScale="1">
        <p:scale>
          <a:sx n="69" d="100"/>
          <a:sy n="69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DC85-80BB-4A91-AC5B-571D7F0573BD}" type="datetimeFigureOut">
              <a:rPr lang="el-GR" smtClean="0"/>
              <a:pPr/>
              <a:t>27/6/2014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D572-B3B5-401A-8B2B-78C9D63268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DC85-80BB-4A91-AC5B-571D7F0573BD}" type="datetimeFigureOut">
              <a:rPr lang="el-GR" smtClean="0"/>
              <a:pPr/>
              <a:t>27/6/2014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D572-B3B5-401A-8B2B-78C9D63268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DC85-80BB-4A91-AC5B-571D7F0573BD}" type="datetimeFigureOut">
              <a:rPr lang="el-GR" smtClean="0"/>
              <a:pPr/>
              <a:t>27/6/2014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D572-B3B5-401A-8B2B-78C9D63268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DC85-80BB-4A91-AC5B-571D7F0573BD}" type="datetimeFigureOut">
              <a:rPr lang="el-GR" smtClean="0"/>
              <a:pPr/>
              <a:t>27/6/2014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D572-B3B5-401A-8B2B-78C9D63268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DC85-80BB-4A91-AC5B-571D7F0573BD}" type="datetimeFigureOut">
              <a:rPr lang="el-GR" smtClean="0"/>
              <a:pPr/>
              <a:t>27/6/2014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D572-B3B5-401A-8B2B-78C9D63268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DC85-80BB-4A91-AC5B-571D7F0573BD}" type="datetimeFigureOut">
              <a:rPr lang="el-GR" smtClean="0"/>
              <a:pPr/>
              <a:t>27/6/2014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D572-B3B5-401A-8B2B-78C9D63268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DC85-80BB-4A91-AC5B-571D7F0573BD}" type="datetimeFigureOut">
              <a:rPr lang="el-GR" smtClean="0"/>
              <a:pPr/>
              <a:t>27/6/2014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D572-B3B5-401A-8B2B-78C9D63268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DC85-80BB-4A91-AC5B-571D7F0573BD}" type="datetimeFigureOut">
              <a:rPr lang="el-GR" smtClean="0"/>
              <a:pPr/>
              <a:t>27/6/2014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D572-B3B5-401A-8B2B-78C9D63268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DC85-80BB-4A91-AC5B-571D7F0573BD}" type="datetimeFigureOut">
              <a:rPr lang="el-GR" smtClean="0"/>
              <a:pPr/>
              <a:t>27/6/2014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D572-B3B5-401A-8B2B-78C9D63268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DC85-80BB-4A91-AC5B-571D7F0573BD}" type="datetimeFigureOut">
              <a:rPr lang="el-GR" smtClean="0"/>
              <a:pPr/>
              <a:t>27/6/2014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D572-B3B5-401A-8B2B-78C9D63268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DC85-80BB-4A91-AC5B-571D7F0573BD}" type="datetimeFigureOut">
              <a:rPr lang="el-GR" smtClean="0"/>
              <a:pPr/>
              <a:t>27/6/2014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B73D572-B3B5-401A-8B2B-78C9D63268B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14DC85-80BB-4A91-AC5B-571D7F0573BD}" type="datetimeFigureOut">
              <a:rPr lang="el-GR" smtClean="0"/>
              <a:pPr/>
              <a:t>27/6/2014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73D572-B3B5-401A-8B2B-78C9D63268B1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spiros\&#932;&#945;%20&#941;&#947;&#947;&#961;&#945;&#966;&#940;%20&#956;&#959;&#965;\Downloads\&#913;&#960;&#972;&#968;&#949;%20&#964;&#951;&#957;%20&#922;&#953;&#952;&#940;&#961;&#945;%20&#956;&#959;&#965;%20-%20&#918;&#945;&#954;&#965;&#957;&#952;&#953;&#957;&#941;&#962;%20&#922;&#945;&#957;&#964;&#940;&#948;&#949;&#962;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nthis\Desktop\&#960;&#945;&#961;&#959;&#965;&#963;&#953;&#940;&#963;&#951;&#962;%20&#954;&#945;&#955;&#959;&#954;&#945;&#943;&#961;&#953;%202014\&#924;&#953;&#967;&#940;&#955;&#951;&#962;%20&#935;&#945;&#964;&#950;&#951;&#947;&#953;&#940;&#957;&#957;&#951;&#962;-%20&#932;&#959;%20&#954;&#945;&#955;&#959;&#954;&#945;&#943;&#961;&#953;%20&#956;&#959;&#965;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Ζάκυνθος 2014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28596" y="3143248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/>
              <a:t>Σπύρος Απέργης </a:t>
            </a:r>
            <a:endParaRPr lang="el-GR" sz="2800" dirty="0"/>
          </a:p>
        </p:txBody>
      </p:sp>
      <p:pic>
        <p:nvPicPr>
          <p:cNvPr id="7" name="Απόψε την Κιθάρα μου - Ζακυνθινές Καντάδε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0034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1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 πανέμορφες παραλίες</a:t>
            </a:r>
            <a:endParaRPr lang="el-GR" dirty="0"/>
          </a:p>
        </p:txBody>
      </p:sp>
      <p:pic>
        <p:nvPicPr>
          <p:cNvPr id="4" name="3 - Θέση περιεχομένου" descr="paralies-zakintho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000240"/>
            <a:ext cx="4286248" cy="4857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4 - Εικόνα" descr="alikes zan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81500" y="2857496"/>
            <a:ext cx="4762500" cy="3824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advTm="6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Με το μεγάλο λιμάνι της</a:t>
            </a:r>
            <a:endParaRPr lang="el-GR" dirty="0"/>
          </a:p>
        </p:txBody>
      </p:sp>
      <p:pic>
        <p:nvPicPr>
          <p:cNvPr id="4" name="3 - Θέση περιεχομένου" descr="αρχείο λήψης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643182"/>
            <a:ext cx="4714876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4 - Εικόνα" descr="zante_po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01225" y="2285992"/>
            <a:ext cx="3842775" cy="37147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</p:cSld>
  <p:clrMapOvr>
    <a:masterClrMapping/>
  </p:clrMapOvr>
  <p:transition advTm="53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Με τα παλαιά σπίτια </a:t>
            </a:r>
            <a:endParaRPr lang="el-GR" dirty="0"/>
          </a:p>
        </p:txBody>
      </p:sp>
      <p:pic>
        <p:nvPicPr>
          <p:cNvPr id="4" name="3 - Θέση περιεχομένου" descr="IMG_593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071679"/>
            <a:ext cx="4643470" cy="4786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4 - Εικόνα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071678"/>
            <a:ext cx="4429124" cy="4500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advTm="6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 τα πανέμορφα Ξενοδοχεία</a:t>
            </a:r>
            <a:endParaRPr lang="el-GR" dirty="0"/>
          </a:p>
        </p:txBody>
      </p:sp>
      <p:pic>
        <p:nvPicPr>
          <p:cNvPr id="4" name="3 - Θέση περιεχομένου" descr="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214554"/>
            <a:ext cx="4826000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4 - Εικόνα" descr="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214554"/>
            <a:ext cx="4143372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advTm="6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571480"/>
            <a:ext cx="8229600" cy="1143000"/>
          </a:xfrm>
        </p:spPr>
        <p:txBody>
          <a:bodyPr/>
          <a:lstStyle/>
          <a:p>
            <a:pPr algn="ctr"/>
            <a:r>
              <a:rPr lang="el-GR" dirty="0" smtClean="0"/>
              <a:t>Το πόρτο </a:t>
            </a:r>
            <a:r>
              <a:rPr lang="el-GR" dirty="0" err="1" smtClean="0"/>
              <a:t>βρόμι</a:t>
            </a:r>
            <a:endParaRPr lang="el-GR" dirty="0"/>
          </a:p>
        </p:txBody>
      </p:sp>
      <p:pic>
        <p:nvPicPr>
          <p:cNvPr id="4" name="3 - Θέση περιεχομένου" descr="3700208167_892bc3924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2000240"/>
            <a:ext cx="4714876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4 - Εικόνα" descr="Zante_Porto Vrom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16" y="1857364"/>
            <a:ext cx="4857784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advTm="7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Καλό Καλοκαίρι σε όλους</a:t>
            </a:r>
            <a:endParaRPr lang="el-GR" dirty="0"/>
          </a:p>
        </p:txBody>
      </p:sp>
      <p:pic>
        <p:nvPicPr>
          <p:cNvPr id="5" name="4 - Θέση περιεχομένου" descr="2811328emunibmsw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6698" y="2071678"/>
            <a:ext cx="6198508" cy="3453953"/>
          </a:xfrm>
        </p:spPr>
      </p:pic>
    </p:spTree>
  </p:cSld>
  <p:clrMapOvr>
    <a:masterClrMapping/>
  </p:clrMapOvr>
  <p:transition advTm="417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Βιογραφικά στοιχεία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389120"/>
          </a:xfrm>
        </p:spPr>
        <p:txBody>
          <a:bodyPr/>
          <a:lstStyle/>
          <a:p>
            <a:r>
              <a:rPr lang="el-GR" b="1" dirty="0" smtClean="0"/>
              <a:t>Έκταση </a:t>
            </a:r>
            <a:r>
              <a:rPr lang="el-GR" dirty="0" smtClean="0"/>
              <a:t>406 χλ</a:t>
            </a:r>
          </a:p>
          <a:p>
            <a:r>
              <a:rPr lang="el-GR" dirty="0" smtClean="0"/>
              <a:t>Υψόμετρο 756 μ</a:t>
            </a:r>
          </a:p>
          <a:p>
            <a:r>
              <a:rPr lang="el-GR" dirty="0" smtClean="0"/>
              <a:t>Πληθυσμός</a:t>
            </a:r>
            <a:r>
              <a:rPr lang="en-US" dirty="0" smtClean="0"/>
              <a:t> </a:t>
            </a:r>
            <a:r>
              <a:rPr lang="el-GR" dirty="0" smtClean="0"/>
              <a:t>40.758</a:t>
            </a:r>
          </a:p>
          <a:p>
            <a:r>
              <a:rPr lang="el-GR" dirty="0" smtClean="0"/>
              <a:t>Πυκνότητα</a:t>
            </a:r>
            <a:r>
              <a:rPr lang="en-US" dirty="0" smtClean="0"/>
              <a:t> </a:t>
            </a:r>
            <a:r>
              <a:rPr lang="el-GR" dirty="0" smtClean="0"/>
              <a:t>100,23 </a:t>
            </a:r>
            <a:br>
              <a:rPr lang="el-GR" dirty="0" smtClean="0"/>
            </a:br>
            <a:endParaRPr lang="el-GR" dirty="0" smtClean="0"/>
          </a:p>
          <a:p>
            <a:endParaRPr lang="el-GR" dirty="0"/>
          </a:p>
        </p:txBody>
      </p:sp>
      <p:pic>
        <p:nvPicPr>
          <p:cNvPr id="5" name="4 - Εικόνα" descr="zakynthos-ma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77031" y="2000240"/>
            <a:ext cx="4866969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Μιχάλης Χατζηγιάννης- Το καλοκαίρι μου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43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καρέτα </a:t>
            </a:r>
            <a:r>
              <a:rPr lang="el-GR" dirty="0" err="1" smtClean="0"/>
              <a:t>καρέτα</a:t>
            </a:r>
            <a:endParaRPr lang="el-GR" dirty="0"/>
          </a:p>
        </p:txBody>
      </p:sp>
      <p:pic>
        <p:nvPicPr>
          <p:cNvPr id="4" name="3 - Θέση περιεχομένου" descr="assets_LARGE_t_420_1343354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2143116"/>
            <a:ext cx="5304248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4 - Εικόνα" descr="xelo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2143116"/>
            <a:ext cx="3857620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advTm="1382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Το Ναυάγιο</a:t>
            </a:r>
            <a:endParaRPr lang="el-GR" dirty="0"/>
          </a:p>
        </p:txBody>
      </p:sp>
      <p:pic>
        <p:nvPicPr>
          <p:cNvPr id="4" name="3 - Θέση περιεχομένου" descr="kalokairi 2013 zakinthos 2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857364"/>
            <a:ext cx="5000628" cy="455417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4 - Εικόνα" descr="17t1-2____17__6__2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1857364"/>
            <a:ext cx="3929058" cy="45720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advTm="6015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 πολύ ωραία διαμερίσματα για τις διακοπές σας</a:t>
            </a:r>
            <a:endParaRPr lang="el-GR" dirty="0"/>
          </a:p>
        </p:txBody>
      </p:sp>
      <p:pic>
        <p:nvPicPr>
          <p:cNvPr id="4" name="3 - Θέση περιεχομένου" descr="jpe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928778"/>
            <a:ext cx="5053738" cy="49292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4 - Εικόνα" descr="d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45514" y="1928802"/>
            <a:ext cx="4098486" cy="49291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</p:cSld>
  <p:clrMapOvr>
    <a:masterClrMapping/>
  </p:clrMapOvr>
  <p:transition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 την πανέμορφη εκκλησία της Άγιας </a:t>
            </a:r>
            <a:r>
              <a:rPr lang="el-GR" dirty="0" err="1" smtClean="0"/>
              <a:t>Άννης</a:t>
            </a:r>
            <a:endParaRPr lang="el-GR" dirty="0"/>
          </a:p>
        </p:txBody>
      </p:sp>
      <p:pic>
        <p:nvPicPr>
          <p:cNvPr id="4" name="3 - Θέση περιεχομένου" descr="Η_εκκλησία_της_Αγίας_Άννης_στην_Κατερίνη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204864"/>
            <a:ext cx="3902333" cy="4077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4 - Εικόνα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484784"/>
            <a:ext cx="4322949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advTm="557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Και την εκκλησία του </a:t>
            </a:r>
            <a:r>
              <a:rPr lang="el-GR" smtClean="0"/>
              <a:t>Αγίου </a:t>
            </a:r>
            <a:r>
              <a:rPr lang="el-GR" smtClean="0"/>
              <a:t>Διονύσιος</a:t>
            </a:r>
            <a:endParaRPr lang="el-GR" dirty="0"/>
          </a:p>
        </p:txBody>
      </p:sp>
      <p:pic>
        <p:nvPicPr>
          <p:cNvPr id="4" name="3 - Θέση περιεχομένου" descr="Zakynthos_SaintDionizosCathedra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857364"/>
            <a:ext cx="4643438" cy="5000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- Εικόνα" descr="st_dionysios_chur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857364"/>
            <a:ext cx="4500562" cy="5000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advTm="679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 τα γαλαζοπράσινα νερά</a:t>
            </a:r>
            <a:endParaRPr lang="el-GR" dirty="0"/>
          </a:p>
        </p:txBody>
      </p:sp>
      <p:pic>
        <p:nvPicPr>
          <p:cNvPr id="4" name="3 - Θέση περιεχομένου" descr="DSC_43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071679"/>
            <a:ext cx="4572000" cy="4786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4 - Εικόνα" descr="αντιπαξοι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071678"/>
            <a:ext cx="4572000" cy="4786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advTm="37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 τις γαλάζιες σπηλιές</a:t>
            </a:r>
            <a:endParaRPr lang="el-GR" dirty="0"/>
          </a:p>
        </p:txBody>
      </p:sp>
      <p:pic>
        <p:nvPicPr>
          <p:cNvPr id="4" name="3 - Θέση περιεχομένου" descr="530068_291668950909366_976389937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214554"/>
            <a:ext cx="4572000" cy="464344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5 - Εικόνα" descr="Galazies spilies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214554"/>
            <a:ext cx="4572000" cy="4643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advTm="127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4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8|2.6|5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68</Words>
  <Application>Microsoft Office PowerPoint</Application>
  <PresentationFormat>Προβολή στην οθόνη (4:3)</PresentationFormat>
  <Paragraphs>20</Paragraphs>
  <Slides>15</Slides>
  <Notes>0</Notes>
  <HiddenSlides>0</HiddenSlides>
  <MMClips>2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Ροή</vt:lpstr>
      <vt:lpstr>Ζάκυνθος 2014</vt:lpstr>
      <vt:lpstr>Βιογραφικά στοιχεία</vt:lpstr>
      <vt:lpstr>Η καρέτα καρέτα</vt:lpstr>
      <vt:lpstr>Το Ναυάγιο</vt:lpstr>
      <vt:lpstr>Με πολύ ωραία διαμερίσματα για τις διακοπές σας</vt:lpstr>
      <vt:lpstr>Με την πανέμορφη εκκλησία της Άγιας Άννης</vt:lpstr>
      <vt:lpstr>Και την εκκλησία του Αγίου Διονύσιος</vt:lpstr>
      <vt:lpstr>Με τα γαλαζοπράσινα νερά</vt:lpstr>
      <vt:lpstr>Με τις γαλάζιες σπηλιές</vt:lpstr>
      <vt:lpstr>Με πανέμορφες παραλίες</vt:lpstr>
      <vt:lpstr>Με το μεγάλο λιμάνι της</vt:lpstr>
      <vt:lpstr>Με τα παλαιά σπίτια </vt:lpstr>
      <vt:lpstr>Με τα πανέμορφα Ξενοδοχεία</vt:lpstr>
      <vt:lpstr>Το πόρτο βρόμι</vt:lpstr>
      <vt:lpstr>Καλό Καλοκαίρι σε όλους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Ζάκυνθος 2014</dc:title>
  <dc:creator>kostas</dc:creator>
  <cp:lastModifiedBy>anthis</cp:lastModifiedBy>
  <cp:revision>26</cp:revision>
  <dcterms:created xsi:type="dcterms:W3CDTF">2014-05-27T14:20:10Z</dcterms:created>
  <dcterms:modified xsi:type="dcterms:W3CDTF">2014-06-27T13:37:02Z</dcterms:modified>
</cp:coreProperties>
</file>