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B985-8B37-4F48-8BD2-DD9AFD520F18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8E05-91E4-45D8-83DF-0F5FA93A609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1E7247-276E-4C5D-BD5F-6BB95FF6D8A0}" type="datetimeFigureOut">
              <a:rPr lang="el-GR" smtClean="0"/>
              <a:pPr/>
              <a:t>22/6/2014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2D6045E-FA31-493A-B733-DF4084C52C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5" y="142853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Το πιο όμορφο ΚΑΛΟΚΑΙΡΙ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summer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1142984"/>
            <a:ext cx="7715305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387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/>
          <a:lstStyle/>
          <a:p>
            <a:r>
              <a:rPr lang="el-GR" dirty="0" smtClean="0"/>
              <a:t>Καλοκαιρινές διοργανώσεις</a:t>
            </a:r>
            <a:endParaRPr lang="el-GR" dirty="0"/>
          </a:p>
        </p:txBody>
      </p:sp>
      <p:pic>
        <p:nvPicPr>
          <p:cNvPr id="6" name="5 - Θέση περιεχομένου" descr="FIFA-Confederations-Cup-Brazil-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5"/>
            <a:ext cx="8072495" cy="4857784"/>
          </a:xfrm>
        </p:spPr>
      </p:pic>
    </p:spTree>
  </p:cSld>
  <p:clrMapOvr>
    <a:masterClrMapping/>
  </p:clrMapOvr>
  <p:transition advTm="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Θαλάσσιοι Οργανισμοί</a:t>
            </a:r>
            <a:endParaRPr lang="el-GR" dirty="0"/>
          </a:p>
        </p:txBody>
      </p:sp>
      <p:pic>
        <p:nvPicPr>
          <p:cNvPr id="5" name="4 - Θέση περιεχομένου" descr="tur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3"/>
            <a:ext cx="4572000" cy="4572032"/>
          </a:xfrm>
        </p:spPr>
      </p:pic>
      <p:pic>
        <p:nvPicPr>
          <p:cNvPr id="6" name="5 - Θέση περιεχομένου" descr="Χωρίς τίτλο (4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3"/>
            <a:ext cx="4495800" cy="4572032"/>
          </a:xfrm>
        </p:spPr>
      </p:pic>
    </p:spTree>
  </p:cSld>
  <p:clrMapOvr>
    <a:masterClrMapping/>
  </p:clrMapOvr>
  <p:transition advTm="525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οικογενειακές διακοπές είναι ξεχωριστές</a:t>
            </a:r>
            <a:endParaRPr lang="el-GR" dirty="0"/>
          </a:p>
        </p:txBody>
      </p:sp>
      <p:pic>
        <p:nvPicPr>
          <p:cNvPr id="7" name="6 - Θέση περιεχομένου" descr="activities-esperides-beach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7"/>
            <a:ext cx="822960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Γάμοι και στη παραλία μα και βαφτίσια;;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7" y="1285860"/>
            <a:ext cx="4040188" cy="639762"/>
          </a:xfrm>
        </p:spPr>
        <p:txBody>
          <a:bodyPr/>
          <a:lstStyle/>
          <a:p>
            <a:r>
              <a:rPr lang="el-GR" dirty="0" smtClean="0"/>
              <a:t>Γάμος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3439" y="1214422"/>
            <a:ext cx="4041775" cy="639762"/>
          </a:xfrm>
        </p:spPr>
        <p:txBody>
          <a:bodyPr/>
          <a:lstStyle/>
          <a:p>
            <a:r>
              <a:rPr lang="el-GR" dirty="0" smtClean="0"/>
              <a:t>Βαφτίσια</a:t>
            </a:r>
            <a:endParaRPr lang="el-GR" dirty="0"/>
          </a:p>
        </p:txBody>
      </p:sp>
      <p:pic>
        <p:nvPicPr>
          <p:cNvPr id="7" name="6 - Θέση περιεχομένου" descr="love-wedding-bride-veil-honeymooners-beach-ocean-lov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2214555"/>
            <a:ext cx="4497388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Θέση περιεχομένου" descr="265742_10150305924906944_4358735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6" y="2143116"/>
            <a:ext cx="4498975" cy="4000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Καλοκαιρινή Εξερεύνηση</a:t>
            </a:r>
            <a:br>
              <a:rPr lang="el-GR" dirty="0" smtClean="0"/>
            </a:br>
            <a:r>
              <a:rPr lang="el-GR" dirty="0" smtClean="0"/>
              <a:t>Που προτιμάτε;;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Στον βυθό;;;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Ή στο δάσος;;;</a:t>
            </a:r>
            <a:endParaRPr lang="el-GR" dirty="0"/>
          </a:p>
        </p:txBody>
      </p:sp>
      <p:pic>
        <p:nvPicPr>
          <p:cNvPr id="7" name="6 - Θέση περιεχομένου" descr="1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2500306"/>
            <a:ext cx="409336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7 - Θέση περιεχομένου" descr="ekdromi sto faragi 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6" y="2922986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8016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Καλοκαιρινά Αθλήματα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καλοκαιρινά αθλήματα είναι αθλήματα κυρίως ακίνδυνα για τον άνθρωπο μα κάποια από αυτά συμπεριλαμβάνονται στα πιο επικίνδυνα αθλήματα του κόσμου!!!</a:t>
            </a:r>
            <a:endParaRPr lang="el-GR" dirty="0"/>
          </a:p>
        </p:txBody>
      </p:sp>
    </p:spTree>
  </p:cSld>
  <p:clrMapOvr>
    <a:masterClrMapping/>
  </p:clrMapOvr>
  <p:transition advTm="10062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Wakeboard</a:t>
            </a:r>
            <a:endParaRPr lang="el-GR" dirty="0"/>
          </a:p>
        </p:txBody>
      </p:sp>
      <p:pic>
        <p:nvPicPr>
          <p:cNvPr id="4" name="3 - Θέση περιεχομένου" descr="english-wakeboarding-marco-diaz-photography-espanol-wakebo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315" y="1784350"/>
            <a:ext cx="748057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94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</a:t>
            </a:r>
            <a:endParaRPr lang="el-GR" dirty="0"/>
          </a:p>
        </p:txBody>
      </p:sp>
      <p:pic>
        <p:nvPicPr>
          <p:cNvPr id="4" name="3 - Θέση περιεχομένου" descr="surf-kan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215239" cy="4768865"/>
          </a:xfrm>
        </p:spPr>
      </p:pic>
    </p:spTree>
  </p:cSld>
  <p:clrMapOvr>
    <a:masterClrMapping/>
  </p:clrMapOvr>
  <p:transition advTm="490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Ski</a:t>
            </a:r>
            <a:endParaRPr lang="el-GR" dirty="0"/>
          </a:p>
        </p:txBody>
      </p:sp>
      <p:pic>
        <p:nvPicPr>
          <p:cNvPr id="4" name="3 - Θέση περιεχομένου" descr="Kawasaki-Jet-Ski-Adventur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6096000" cy="4572000"/>
          </a:xfrm>
        </p:spPr>
      </p:pic>
    </p:spTree>
  </p:cSld>
  <p:clrMapOvr>
    <a:masterClrMapping/>
  </p:clrMapOvr>
  <p:transition advTm="448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Jet Ski</a:t>
            </a:r>
            <a:endParaRPr lang="el-GR" dirty="0"/>
          </a:p>
        </p:txBody>
      </p:sp>
      <p:pic>
        <p:nvPicPr>
          <p:cNvPr id="4" name="3 - Θέση περιεχομένου" descr="Jetski_Accessory_3_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89" y="1600201"/>
            <a:ext cx="6215107" cy="4525963"/>
          </a:xfrm>
        </p:spPr>
      </p:pic>
    </p:spTree>
  </p:cSld>
  <p:clrMapOvr>
    <a:masterClrMapping/>
  </p:clrMapOvr>
  <p:transition advTm="445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Ξεχωριστοί καλοκαιρινοί προορισμοί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ΜΠΑΧΑΜΕΣ</a:t>
            </a: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                     ΜΑΛΒΙΔΕΣ</a:t>
            </a:r>
            <a:endParaRPr lang="el-GR" dirty="0"/>
          </a:p>
        </p:txBody>
      </p:sp>
      <p:pic>
        <p:nvPicPr>
          <p:cNvPr id="9" name="8 - Θέση περιεχομένου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4357687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13 - Θέση περιεχομένου" descr="kalokairi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7" y="2428868"/>
            <a:ext cx="4500563" cy="3357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4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Windsurf</a:t>
            </a:r>
            <a:endParaRPr lang="el-GR" dirty="0"/>
          </a:p>
        </p:txBody>
      </p:sp>
      <p:pic>
        <p:nvPicPr>
          <p:cNvPr id="6" name="5 - Θέση περιεχομένου" descr="B_Colin_Dixon_speeding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1958181"/>
            <a:ext cx="6643735" cy="4114025"/>
          </a:xfrm>
        </p:spPr>
      </p:pic>
    </p:spTree>
  </p:cSld>
  <p:clrMapOvr>
    <a:masterClrMapping/>
  </p:clrMapOvr>
  <p:transition advTm="406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Ιστιοπλοΐα</a:t>
            </a:r>
            <a:endParaRPr lang="el-GR" dirty="0"/>
          </a:p>
        </p:txBody>
      </p:sp>
      <p:pic>
        <p:nvPicPr>
          <p:cNvPr id="4" name="3 - Θέση περιεχομένου" descr="trigwnis-paschalidis-in-a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ransition advTm="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Ski</a:t>
            </a:r>
            <a:endParaRPr lang="el-GR" dirty="0"/>
          </a:p>
        </p:txBody>
      </p:sp>
      <p:pic>
        <p:nvPicPr>
          <p:cNvPr id="4" name="3 - Θέση περιεχομένου" descr="LE9O8215-Zach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5210" y="1784350"/>
            <a:ext cx="6610783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ΚΑΛΟ ΚΑΛΟΚΑΙΡΙ</a:t>
            </a:r>
            <a:br>
              <a:rPr lang="el-GR" dirty="0" smtClean="0"/>
            </a:br>
            <a:r>
              <a:rPr lang="el-GR" dirty="0" smtClean="0"/>
              <a:t>ΒΑΓΓΕΛΗΣ ΤΣΙΡΙΜΙΑΓΚΟΣ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Εύχομαι σε όλους Καλό Καλοκαίρι!!!Να έχετε όλοι ένα υπέροχο Καλοκαίρι</a:t>
            </a:r>
            <a:endParaRPr lang="el-GR" dirty="0"/>
          </a:p>
        </p:txBody>
      </p:sp>
    </p:spTree>
  </p:cSld>
  <p:clrMapOvr>
    <a:masterClrMapping/>
  </p:clrMapOvr>
  <p:transition advTm="809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/>
          <a:lstStyle/>
          <a:p>
            <a:r>
              <a:rPr lang="el-GR" dirty="0" smtClean="0"/>
              <a:t>Φανταστικές παραλίες</a:t>
            </a:r>
            <a:endParaRPr lang="el-GR" dirty="0"/>
          </a:p>
        </p:txBody>
      </p:sp>
      <p:pic>
        <p:nvPicPr>
          <p:cNvPr id="5" name="4 - Θέση περιεχομένου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1"/>
            <a:ext cx="44958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Θέση περιεχομένου" descr="romantika_nhsia_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643051"/>
            <a:ext cx="4643439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Ελληνικά φαντασμαγορικά νησιά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             ΜΥΚΟΝΟΣ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3438" y="1785926"/>
            <a:ext cx="4041775" cy="639762"/>
          </a:xfrm>
        </p:spPr>
        <p:txBody>
          <a:bodyPr/>
          <a:lstStyle/>
          <a:p>
            <a:r>
              <a:rPr lang="el-GR" dirty="0" smtClean="0"/>
              <a:t>                ΣΑΝΤΟΡΙΝΗ</a:t>
            </a:r>
            <a:endParaRPr lang="el-GR" dirty="0"/>
          </a:p>
        </p:txBody>
      </p:sp>
      <p:pic>
        <p:nvPicPr>
          <p:cNvPr id="7" name="6 - Θέση περιεχομένου" descr="qqqw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497388" cy="4214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- Θέση περιεχομένου" descr="Απίστευτη-η-Σαντορίνη-μα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6" y="2285992"/>
            <a:ext cx="4041775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Καλοκαιρινές Δραστηριότητες</a:t>
            </a:r>
            <a:endParaRPr lang="el-GR" dirty="0"/>
          </a:p>
        </p:txBody>
      </p:sp>
      <p:pic>
        <p:nvPicPr>
          <p:cNvPr id="5" name="4 - Θέση περιεχομένου" descr="water-sports-santorini-365-4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643051"/>
            <a:ext cx="4352956" cy="4500593"/>
          </a:xfrm>
        </p:spPr>
      </p:pic>
      <p:pic>
        <p:nvPicPr>
          <p:cNvPr id="6" name="5 - Θέση περιεχομένου" descr="sports_600_1_60097_UC30Y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1643050"/>
            <a:ext cx="4345017" cy="4500594"/>
          </a:xfrm>
        </p:spPr>
      </p:pic>
    </p:spTree>
  </p:cSld>
  <p:clrMapOvr>
    <a:masterClrMapping/>
  </p:clrMapOvr>
  <p:transition advTm="54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Βουτιές στις παραλίες</a:t>
            </a:r>
            <a:endParaRPr lang="el-GR" dirty="0"/>
          </a:p>
        </p:txBody>
      </p:sp>
      <p:pic>
        <p:nvPicPr>
          <p:cNvPr id="4" name="3 - Θέση περιεχομένου" descr="assets_LARGE_t_420_19563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1357299"/>
            <a:ext cx="7643865" cy="4768865"/>
          </a:xfrm>
          <a:prstGeom prst="flowChartAlternateProcess">
            <a:avLst/>
          </a:prstGeom>
        </p:spPr>
      </p:pic>
    </p:spTree>
  </p:cSld>
  <p:clrMapOvr>
    <a:masterClrMapping/>
  </p:clrMapOvr>
  <p:transition advTm="5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Μέχρι και τα νεογέννητα ανυπομονούν</a:t>
            </a:r>
            <a:endParaRPr lang="el-GR" dirty="0"/>
          </a:p>
        </p:txBody>
      </p:sp>
      <p:pic>
        <p:nvPicPr>
          <p:cNvPr id="10" name="9 - Θέση περιεχομένου" descr="diakopesmetomvro-680x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495800" cy="4500594"/>
          </a:xfrm>
        </p:spPr>
      </p:pic>
      <p:pic>
        <p:nvPicPr>
          <p:cNvPr id="11" name="10 - Θέση περιεχομένου" descr="babyswimpool1-300x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71613"/>
            <a:ext cx="4357687" cy="4572032"/>
          </a:xfrm>
        </p:spPr>
      </p:pic>
    </p:spTree>
  </p:cSld>
  <p:clrMapOvr>
    <a:masterClrMapping/>
  </p:clrMapOvr>
  <p:transition advTm="5843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 μπάνιο και οι μεγάλοι…</a:t>
            </a:r>
            <a:br>
              <a:rPr lang="el-GR" dirty="0" smtClean="0"/>
            </a:br>
            <a:r>
              <a:rPr lang="el-GR" dirty="0" smtClean="0"/>
              <a:t>μα και τα κατοικίδια</a:t>
            </a:r>
            <a:endParaRPr lang="el-GR" dirty="0"/>
          </a:p>
        </p:txBody>
      </p:sp>
      <p:pic>
        <p:nvPicPr>
          <p:cNvPr id="4" name="3 - Θέση περιεχομένου" descr="2807_getty_rm_photo_of_man_and_dog_in_p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43050"/>
            <a:ext cx="7143800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Ας μην ξεχνάμε και τις καλοκαιρινές λιχουδιές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καρπούζι σας αρέσει;;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Ή μήπως προτιμάτε το σταφύλι;;</a:t>
            </a:r>
            <a:endParaRPr lang="el-GR" dirty="0"/>
          </a:p>
        </p:txBody>
      </p:sp>
      <p:pic>
        <p:nvPicPr>
          <p:cNvPr id="10" name="9 - Θέση περιεχομένου" descr="fetes_karpouziou_se_piate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85993"/>
            <a:ext cx="4286248" cy="3786213"/>
          </a:xfrm>
        </p:spPr>
      </p:pic>
      <p:pic>
        <p:nvPicPr>
          <p:cNvPr id="11" name="10 - Θέση περιεχομένου" descr="612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6" y="2500306"/>
            <a:ext cx="4041775" cy="3643337"/>
          </a:xfrm>
        </p:spPr>
      </p:pic>
    </p:spTree>
  </p:cSld>
  <p:clrMapOvr>
    <a:masterClrMapping/>
  </p:clrMapOvr>
  <p:transition advTm="821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181</TotalTime>
  <Words>131</Words>
  <Application>Microsoft Office PowerPoint</Application>
  <PresentationFormat>Προβολή στην οθόνη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Μετρό</vt:lpstr>
      <vt:lpstr>Το πιο όμορφο ΚΑΛΟΚΑΙΡΙ </vt:lpstr>
      <vt:lpstr>Ξεχωριστοί καλοκαιρινοί προορισμοί </vt:lpstr>
      <vt:lpstr>Φανταστικές παραλίες</vt:lpstr>
      <vt:lpstr>Ελληνικά φαντασμαγορικά νησιά</vt:lpstr>
      <vt:lpstr>Καλοκαιρινές Δραστηριότητες</vt:lpstr>
      <vt:lpstr>Βουτιές στις παραλίες</vt:lpstr>
      <vt:lpstr>Μέχρι και τα νεογέννητα ανυπομονούν</vt:lpstr>
      <vt:lpstr>Για μπάνιο και οι μεγάλοι… μα και τα κατοικίδια</vt:lpstr>
      <vt:lpstr>Ας μην ξεχνάμε και τις καλοκαιρινές λιχουδιές</vt:lpstr>
      <vt:lpstr>Καλοκαιρινές διοργανώσεις</vt:lpstr>
      <vt:lpstr>Θαλάσσιοι Οργανισμοί</vt:lpstr>
      <vt:lpstr>Οι οικογενειακές διακοπές είναι ξεχωριστές</vt:lpstr>
      <vt:lpstr>Γάμοι και στη παραλία μα και βαφτίσια;;</vt:lpstr>
      <vt:lpstr>Καλοκαιρινή Εξερεύνηση Που προτιμάτε;;</vt:lpstr>
      <vt:lpstr>Καλοκαιρινά Αθλήματα</vt:lpstr>
      <vt:lpstr>Wakeboard</vt:lpstr>
      <vt:lpstr>Surf</vt:lpstr>
      <vt:lpstr>Jet Ski</vt:lpstr>
      <vt:lpstr>File Jet Ski</vt:lpstr>
      <vt:lpstr>Windsurf</vt:lpstr>
      <vt:lpstr>Ιστιοπλοΐα</vt:lpstr>
      <vt:lpstr>Water Ski</vt:lpstr>
      <vt:lpstr>ΚΑΛΟ ΚΑΛΟΚΑΙΡΙ ΒΑΓΓΕΛΗΣ ΤΣΙΡΙΜΙΑΓΚΟΣ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πιο όμορφο ΚΑΛΟΚΑΙΡΙ </dc:title>
  <dc:creator>Βαγγέλης Τ</dc:creator>
  <cp:lastModifiedBy>niko</cp:lastModifiedBy>
  <cp:revision>21</cp:revision>
  <dcterms:created xsi:type="dcterms:W3CDTF">2014-05-30T16:34:48Z</dcterms:created>
  <dcterms:modified xsi:type="dcterms:W3CDTF">2014-06-22T19:25:14Z</dcterms:modified>
</cp:coreProperties>
</file>