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sldIdLst>
    <p:sldId id="271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  <p:sp>
        <p:nvSpPr>
          <p:cNvPr id="32" name="Ορθογώνιο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Ορθογώνιο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Ορθογώνιο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Ορθογώνιο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Ορθογώνιο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56" name="Ορθογώνιο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Ορθογώνιο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Ορθογώνιο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Ορθογώνιο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λεύθερη σχεδίαση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Ελεύθερη σχεδίαση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Τίτλο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Υπότιτλο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0" name="Θέση ημερομηνίας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λεύθερη σχεδίαση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Ελεύθερη σχεδίαση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Θέση υποσέλιδου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λεύθερη σχεδίαση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Ελεύθερη σχεδίαση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Τίτλο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Υπότιτλο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0" name="Θέση ημερομηνίας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λεύθερη σχεδίαση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Ελεύθερη σχεδίαση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Θέση υποσέλιδου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Ελεύθερη σχεδίαση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Ελεύθερη σχεδίαση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Ελεύθερη σχεδίαση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Ελεύθερη σχεδίαση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Ελεύθερη σχεδίαση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Ελεύθερη σχεδίαση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Ελεύθερη σχεδίαση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Ελεύθερη σχεδίαση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Ελεύθερη σχεδίαση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Ελεύθερη σχεδίαση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Ελεύθερη σχεδίαση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Ελεύθερη σχεδίαση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Ελεύθερη σχεδίαση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Ελεύθερη σχεδίαση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Ελεύθερη σχεδίαση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Ορθογώνιο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Ορθογώνιο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Ορθογώνιο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λεύθερη σχεδίαση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Ελεύθερη σχεδίαση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Τίτλο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Υπότιτλο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0" name="Θέση ημερομηνίας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λεύθερη σχεδίαση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Ελεύθερη σχεδίαση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Θέση υποσέλιδου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λεύθερη σχεδίαση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Ελεύθερη σχεδίαση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Τίτλο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Υπότιτλο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0" name="Θέση ημερομηνίας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λεύθερη σχεδίαση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Ελεύθερη σχεδίαση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Ορθογώνιο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Ορθογώνιο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Ορθογώνιο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Ορθογώνιο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Ορθογώνιο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Ορθογώνιο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Ορθογώνιο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Ορθογώνιο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Ορθογώνιο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Ορθογώνιο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Θέση υποσέλιδου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Ευθεία γραμμή σύνδεσης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Ομάδα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Ευθεία γραμμή σύνδεσης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εία γραμμή σύνδεσης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grpSp>
        <p:nvGrpSpPr>
          <p:cNvPr id="14" name="Ομάδα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Ευθεία γραμμή σύνδεσης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εία γραμμή σύνδεσης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Ομάδα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Ευθεία γραμμή σύνδεσης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Ορθογώνιο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Ορθογώνιο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Ορθογώνιο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Ορθογώνιο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Ελεύθερη σχεδίαση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Ελεύθερη σχεδίαση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Θέση τίτλου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Θέση κειμένου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22" name="Θέση υποσέλιδου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Θέση αριθμού διαφάνειας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Ελεύθερη σχεδίαση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Ελεύθερη σχεδίαση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Θέση τίτλου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Θέση κειμένου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22" name="Θέση υποσέλιδου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Θέση αριθμού διαφάνειας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Ελεύθερη σχεδίαση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Ελεύθερη σχεδίαση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Θέση τίτλου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Θέση κειμένου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22" name="Θέση υποσέλιδου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Θέση αριθμού διαφάνειας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Ελεύθερη σχεδίαση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Ελεύθερη σχεδίαση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Θέση τίτλου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Θέση κειμένου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22" name="Θέση υποσέλιδου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Θέση αριθμού διαφάνειας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42C398-9FDD-4DE7-8E24-B12E9BF5A681}" type="datetimeFigureOut">
              <a:rPr lang="el-GR" smtClean="0"/>
              <a:t>23/12/2015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FAF2E26-A0F6-4CA1-B39A-CC77F15F27A1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772400" cy="914400"/>
          </a:xfrm>
        </p:spPr>
        <p:txBody>
          <a:bodyPr/>
          <a:lstStyle/>
          <a:p>
            <a:r>
              <a:rPr lang="el-GR" dirty="0" smtClean="0"/>
              <a:t>Χριστούγεννα σε διάφορες χώρες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99862"/>
            <a:ext cx="7772400" cy="2540976"/>
          </a:xfrm>
        </p:spPr>
      </p:pic>
    </p:spTree>
    <p:extLst>
      <p:ext uri="{BB962C8B-B14F-4D97-AF65-F5344CB8AC3E}">
        <p14:creationId xmlns:p14="http://schemas.microsoft.com/office/powerpoint/2010/main" val="2881689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Χριστούγεννα στην Ουαλία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6"/>
            <a:ext cx="4446032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4267200" cy="2400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719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Χριστούγεννα στην Πορτογαλία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24744"/>
            <a:ext cx="4896544" cy="2808312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62577"/>
            <a:ext cx="6516216" cy="27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8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Χριστούγεννα στην Ισπανία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4860542" cy="3240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62630"/>
            <a:ext cx="4211960" cy="2819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60033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Χριστούγεννα στην Ρωσία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4418646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3962400" cy="2630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501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Χριστούγεννα στον Καναδά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2919"/>
            <a:ext cx="7467600" cy="4200525"/>
          </a:xfrm>
        </p:spPr>
      </p:pic>
    </p:spTree>
    <p:extLst>
      <p:ext uri="{BB962C8B-B14F-4D97-AF65-F5344CB8AC3E}">
        <p14:creationId xmlns:p14="http://schemas.microsoft.com/office/powerpoint/2010/main" val="205576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Καλά Χριστούγεννα σε όλο τον κόσμο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55880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43608" y="116632"/>
            <a:ext cx="7198568" cy="1298575"/>
          </a:xfrm>
        </p:spPr>
        <p:txBody>
          <a:bodyPr/>
          <a:lstStyle/>
          <a:p>
            <a:r>
              <a:rPr lang="el-GR" dirty="0" smtClean="0"/>
              <a:t>Χριστούγεννα στην Γερμάνια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3017817" cy="2529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908" y="4384252"/>
            <a:ext cx="6372200" cy="2230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87300"/>
            <a:ext cx="3995936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731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Χριστούγεννα στην Αυστραλία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329344" cy="2497008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61048"/>
            <a:ext cx="4248472" cy="265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7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-13253"/>
            <a:ext cx="8229600" cy="1143000"/>
          </a:xfrm>
        </p:spPr>
        <p:txBody>
          <a:bodyPr/>
          <a:lstStyle/>
          <a:p>
            <a:r>
              <a:rPr lang="el-GR" dirty="0" smtClean="0"/>
              <a:t>Χριστούγεννα στην Ιταλία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54458"/>
            <a:ext cx="4680520" cy="3124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48002"/>
            <a:ext cx="4283968" cy="313069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29" y="4378694"/>
            <a:ext cx="3635896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10576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Χριστούγεννα στην Αγγλία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933056"/>
            <a:ext cx="5915000" cy="2862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" y="1412776"/>
            <a:ext cx="463217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2" y="1592796"/>
            <a:ext cx="4392488" cy="21962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28526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0"/>
            <a:ext cx="7344816" cy="1143000"/>
          </a:xfrm>
        </p:spPr>
        <p:txBody>
          <a:bodyPr/>
          <a:lstStyle/>
          <a:p>
            <a:r>
              <a:rPr lang="el-GR" dirty="0" smtClean="0"/>
              <a:t>Χριστούγεννα στην Βραζιλία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1" y="1124744"/>
            <a:ext cx="4824411" cy="32202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12976"/>
            <a:ext cx="4217494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5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Χριστούγεννα στην Αργεντινή 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4493298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01008"/>
            <a:ext cx="4860032" cy="303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094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/>
          <a:lstStyle/>
          <a:p>
            <a:r>
              <a:rPr lang="el-GR" dirty="0" smtClean="0"/>
              <a:t>Χριστούγεννα στην Τζαμάικα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05495"/>
            <a:ext cx="4403671" cy="30238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96752"/>
            <a:ext cx="4716016" cy="265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0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Χριστούγεννα στην Ινδία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23622"/>
            <a:ext cx="4061835" cy="2937833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06960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0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Μετρ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Τεχνικό">
  <a:themeElements>
    <a:clrScheme name="Τεχνικό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Τεχνικό">
  <a:themeElements>
    <a:clrScheme name="Απαραίτητο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Τεχνικό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Τεχνικό">
  <a:themeElements>
    <a:clrScheme name="Προσαρμοσμένο 1">
      <a:dk1>
        <a:sysClr val="windowText" lastClr="000000"/>
      </a:dk1>
      <a:lt1>
        <a:sysClr val="window" lastClr="FFFFFF"/>
      </a:lt1>
      <a:dk2>
        <a:srgbClr val="CBECB0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Αποκορύφωμα">
  <a:themeElements>
    <a:clrScheme name="Επιχειρηματικό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Γειτνίαση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Διάμεσος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Αστικό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5.xml><?xml version="1.0" encoding="utf-8"?>
<a:themeOverride xmlns:a="http://schemas.openxmlformats.org/drawingml/2006/main">
  <a:clrScheme name="Ηλιοστάσιο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6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7.xml><?xml version="1.0" encoding="utf-8"?>
<a:themeOverride xmlns:a="http://schemas.openxmlformats.org/drawingml/2006/main">
  <a:clrScheme name="Αφθονία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8.xml><?xml version="1.0" encoding="utf-8"?>
<a:themeOverride xmlns:a="http://schemas.openxmlformats.org/drawingml/2006/main">
  <a:clrScheme name="Προσαρμοσμένο 1">
    <a:dk1>
      <a:sysClr val="windowText" lastClr="000000"/>
    </a:dk1>
    <a:lt1>
      <a:sysClr val="window" lastClr="FFFFFF"/>
    </a:lt1>
    <a:dk2>
      <a:srgbClr val="CBECB0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9.xml><?xml version="1.0" encoding="utf-8"?>
<a:themeOverride xmlns:a="http://schemas.openxmlformats.org/drawingml/2006/main">
  <a:clrScheme name="Εξώφυλλο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170</TotalTime>
  <Words>49</Words>
  <Application>Microsoft Office PowerPoint</Application>
  <PresentationFormat>Προβολή στην οθόνη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6</vt:i4>
      </vt:variant>
      <vt:variant>
        <vt:lpstr>Τίτλοι διαφανειών</vt:lpstr>
      </vt:variant>
      <vt:variant>
        <vt:i4>15</vt:i4>
      </vt:variant>
    </vt:vector>
  </HeadingPairs>
  <TitlesOfParts>
    <vt:vector size="21" baseType="lpstr">
      <vt:lpstr>Μετρό</vt:lpstr>
      <vt:lpstr>Τεχνικό</vt:lpstr>
      <vt:lpstr>1_Τεχνικό</vt:lpstr>
      <vt:lpstr>2_Τεχνικό</vt:lpstr>
      <vt:lpstr>3_Τεχνικό</vt:lpstr>
      <vt:lpstr>Αποκορύφωμα</vt:lpstr>
      <vt:lpstr>Χριστούγεννα σε διάφορες χώρες</vt:lpstr>
      <vt:lpstr>Χριστούγεννα στην Γερμάνια</vt:lpstr>
      <vt:lpstr>Χριστούγεννα στην Αυστραλία </vt:lpstr>
      <vt:lpstr>Χριστούγεννα στην Ιταλία</vt:lpstr>
      <vt:lpstr>Χριστούγεννα στην Αγγλία</vt:lpstr>
      <vt:lpstr>Χριστούγεννα στην Βραζιλία </vt:lpstr>
      <vt:lpstr>Χριστούγεννα στην Αργεντινή </vt:lpstr>
      <vt:lpstr>Χριστούγεννα στην Τζαμάικα</vt:lpstr>
      <vt:lpstr>Χριστούγεννα στην Ινδία </vt:lpstr>
      <vt:lpstr>Χριστούγεννα στην Ουαλία </vt:lpstr>
      <vt:lpstr>Χριστούγεννα στην Πορτογαλία </vt:lpstr>
      <vt:lpstr>Χριστούγεννα στην Ισπανία </vt:lpstr>
      <vt:lpstr>Χριστούγεννα στην Ρωσία</vt:lpstr>
      <vt:lpstr>Χριστούγεννα στον Καναδά </vt:lpstr>
      <vt:lpstr>Καλά Χριστούγεννα σε όλο τον κόσμο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Χριστούγεννα σε διάφορες χώρες</dc:title>
  <dc:creator>theo</dc:creator>
  <cp:lastModifiedBy>theo</cp:lastModifiedBy>
  <cp:revision>16</cp:revision>
  <dcterms:created xsi:type="dcterms:W3CDTF">2015-12-08T03:19:56Z</dcterms:created>
  <dcterms:modified xsi:type="dcterms:W3CDTF">2015-12-23T15:15:18Z</dcterms:modified>
</cp:coreProperties>
</file>