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A57322-277C-48FE-B9F5-5C869B4069A1}" type="datetimeFigureOut">
              <a:rPr lang="el-GR" smtClean="0"/>
              <a:t>22/12/2015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7AE925-256C-47D0-BD08-962DDE53E76D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6600" dirty="0" smtClean="0">
                <a:solidFill>
                  <a:srgbClr val="FF0000"/>
                </a:solidFill>
              </a:rPr>
              <a:t>Χριστούγεννα 2015</a:t>
            </a:r>
            <a:endParaRPr lang="el-GR" sz="6600" dirty="0">
              <a:solidFill>
                <a:srgbClr val="FF0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body" idx="1"/>
          </p:nvPr>
        </p:nvSpPr>
        <p:spPr>
          <a:xfrm>
            <a:off x="4463988" y="5733255"/>
            <a:ext cx="4040188" cy="659352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Θανάσης </a:t>
            </a:r>
            <a:r>
              <a:rPr lang="en-US" smtClean="0">
                <a:solidFill>
                  <a:srgbClr val="FF0000"/>
                </a:solidFill>
              </a:rPr>
              <a:t>B</a:t>
            </a:r>
            <a:r>
              <a:rPr lang="el-GR" smtClean="0">
                <a:solidFill>
                  <a:srgbClr val="FF0000"/>
                </a:solidFill>
              </a:rPr>
              <a:t>ουργίδης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7992888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"/>
    </mc:Choice>
    <mc:Fallback xmlns="">
      <p:transition spd="slow" advTm="3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Χριστούγεννα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στην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Ευρώπη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856984" cy="4941168"/>
          </a:xfrm>
        </p:spPr>
      </p:pic>
    </p:spTree>
    <p:extLst>
      <p:ext uri="{BB962C8B-B14F-4D97-AF65-F5344CB8AC3E}">
        <p14:creationId xmlns:p14="http://schemas.microsoft.com/office/powerpoint/2010/main" val="36103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"/>
    </mc:Choice>
    <mc:Fallback xmlns="">
      <p:transition spd="slow" advTm="4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</a:t>
            </a:r>
            <a:r>
              <a:rPr lang="el-GR" dirty="0" smtClean="0">
                <a:solidFill>
                  <a:srgbClr val="FF0000"/>
                </a:solidFill>
              </a:rPr>
              <a:t>α </a:t>
            </a:r>
            <a:r>
              <a:rPr lang="el-GR" dirty="0" smtClean="0">
                <a:solidFill>
                  <a:srgbClr val="00B050"/>
                </a:solidFill>
              </a:rPr>
              <a:t>ξ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ω</a:t>
            </a:r>
            <a:r>
              <a:rPr lang="el-GR" dirty="0" smtClean="0">
                <a:solidFill>
                  <a:srgbClr val="00B050"/>
                </a:solidFill>
              </a:rPr>
              <a:t>τ</a:t>
            </a:r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κ</a:t>
            </a:r>
            <a:r>
              <a:rPr lang="el-GR" dirty="0" smtClean="0">
                <a:solidFill>
                  <a:srgbClr val="00B050"/>
                </a:solidFill>
              </a:rPr>
              <a:t>ά</a:t>
            </a:r>
            <a:r>
              <a:rPr lang="el-GR" dirty="0" smtClean="0">
                <a:solidFill>
                  <a:srgbClr val="FF0000"/>
                </a:solidFill>
              </a:rPr>
              <a:t> τ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ω</a:t>
            </a:r>
            <a:r>
              <a:rPr lang="el-GR" dirty="0" smtClean="0">
                <a:solidFill>
                  <a:srgbClr val="00B050"/>
                </a:solidFill>
              </a:rPr>
              <a:t>ν</a:t>
            </a:r>
            <a:r>
              <a:rPr lang="el-GR" dirty="0" smtClean="0">
                <a:solidFill>
                  <a:srgbClr val="FF0000"/>
                </a:solidFill>
              </a:rPr>
              <a:t> Χ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el-GR" dirty="0" smtClean="0">
                <a:solidFill>
                  <a:srgbClr val="00B050"/>
                </a:solidFill>
              </a:rPr>
              <a:t>ι</a:t>
            </a:r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</a:t>
            </a:r>
            <a:r>
              <a:rPr lang="el-GR" dirty="0" smtClean="0">
                <a:solidFill>
                  <a:srgbClr val="00B050"/>
                </a:solidFill>
              </a:rPr>
              <a:t>ο</a:t>
            </a:r>
            <a:r>
              <a:rPr lang="el-GR" dirty="0" smtClean="0">
                <a:solidFill>
                  <a:srgbClr val="FF0000"/>
                </a:solidFill>
              </a:rPr>
              <a:t>υ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el-GR" dirty="0" smtClean="0">
                <a:solidFill>
                  <a:srgbClr val="00B050"/>
                </a:solidFill>
              </a:rPr>
              <a:t>έ</a:t>
            </a:r>
            <a:r>
              <a:rPr lang="el-GR" dirty="0" smtClean="0">
                <a:solidFill>
                  <a:srgbClr val="FF0000"/>
                </a:solidFill>
              </a:rPr>
              <a:t>ν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ν</a:t>
            </a:r>
            <a:r>
              <a:rPr lang="el-GR" dirty="0" smtClean="0">
                <a:solidFill>
                  <a:srgbClr val="00B050"/>
                </a:solidFill>
              </a:rPr>
              <a:t>ω</a:t>
            </a:r>
            <a:r>
              <a:rPr lang="el-GR" dirty="0" smtClean="0">
                <a:solidFill>
                  <a:srgbClr val="FF0000"/>
                </a:solidFill>
              </a:rPr>
              <a:t>ν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3383280" cy="4376928"/>
          </a:xfr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528392" cy="4248472"/>
          </a:xfrm>
        </p:spPr>
      </p:pic>
    </p:spTree>
    <p:extLst>
      <p:ext uri="{BB962C8B-B14F-4D97-AF65-F5344CB8AC3E}">
        <p14:creationId xmlns:p14="http://schemas.microsoft.com/office/powerpoint/2010/main" val="15547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1"/>
    </mc:Choice>
    <mc:Fallback xmlns="">
      <p:transition spd="slow" advTm="4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Ο</a:t>
            </a:r>
            <a:r>
              <a:rPr lang="el-GR" dirty="0" smtClean="0">
                <a:solidFill>
                  <a:srgbClr val="C00000"/>
                </a:solidFill>
              </a:rPr>
              <a:t>ι</a:t>
            </a:r>
            <a:r>
              <a:rPr lang="el-GR" dirty="0" smtClean="0">
                <a:solidFill>
                  <a:srgbClr val="00B0F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κ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el-GR" dirty="0" smtClean="0">
                <a:solidFill>
                  <a:srgbClr val="00B050"/>
                </a:solidFill>
              </a:rPr>
              <a:t>μ</a:t>
            </a:r>
            <a:r>
              <a:rPr lang="el-GR" dirty="0" smtClean="0">
                <a:solidFill>
                  <a:srgbClr val="C00000"/>
                </a:solidFill>
              </a:rPr>
              <a:t>π</a:t>
            </a:r>
            <a:r>
              <a:rPr lang="el-GR" dirty="0" smtClean="0">
                <a:solidFill>
                  <a:srgbClr val="00B050"/>
                </a:solidFill>
              </a:rPr>
              <a:t>ά</a:t>
            </a:r>
            <a:r>
              <a:rPr lang="el-GR" dirty="0" smtClean="0">
                <a:solidFill>
                  <a:srgbClr val="C00000"/>
                </a:solidFill>
              </a:rPr>
              <a:t>ν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l-GR" dirty="0" smtClean="0">
                <a:solidFill>
                  <a:srgbClr val="C00000"/>
                </a:solidFill>
              </a:rPr>
              <a:t>ς</a:t>
            </a:r>
            <a:r>
              <a:rPr lang="el-GR" dirty="0" smtClean="0">
                <a:solidFill>
                  <a:srgbClr val="00B0F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χ</a:t>
            </a:r>
            <a:r>
              <a:rPr lang="el-GR" dirty="0" smtClean="0">
                <a:solidFill>
                  <a:srgbClr val="C00000"/>
                </a:solidFill>
              </a:rPr>
              <a:t>τ</a:t>
            </a:r>
            <a:r>
              <a:rPr lang="el-GR" dirty="0" smtClean="0">
                <a:solidFill>
                  <a:srgbClr val="00B050"/>
                </a:solidFill>
              </a:rPr>
              <a:t>υ</a:t>
            </a:r>
            <a:r>
              <a:rPr lang="el-GR" dirty="0" smtClean="0">
                <a:solidFill>
                  <a:srgbClr val="C00000"/>
                </a:solidFill>
              </a:rPr>
              <a:t>π</a:t>
            </a:r>
            <a:r>
              <a:rPr lang="el-GR" dirty="0" smtClean="0">
                <a:solidFill>
                  <a:srgbClr val="00B050"/>
                </a:solidFill>
              </a:rPr>
              <a:t>ο</a:t>
            </a:r>
            <a:r>
              <a:rPr lang="el-GR" dirty="0" smtClean="0">
                <a:solidFill>
                  <a:srgbClr val="C00000"/>
                </a:solidFill>
              </a:rPr>
              <a:t>ύ</a:t>
            </a:r>
            <a:r>
              <a:rPr lang="el-GR" dirty="0" smtClean="0">
                <a:solidFill>
                  <a:srgbClr val="00B050"/>
                </a:solidFill>
              </a:rPr>
              <a:t>ν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552728" cy="4581128"/>
          </a:xfrm>
        </p:spPr>
      </p:pic>
    </p:spTree>
    <p:extLst>
      <p:ext uri="{BB962C8B-B14F-4D97-AF65-F5344CB8AC3E}">
        <p14:creationId xmlns:p14="http://schemas.microsoft.com/office/powerpoint/2010/main" val="37558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7"/>
    </mc:Choice>
    <mc:Fallback xmlns="">
      <p:transition spd="slow" advTm="5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Autofit/>
          </a:bodyPr>
          <a:lstStyle/>
          <a:p>
            <a:r>
              <a:rPr lang="el-GR" sz="4800" dirty="0" smtClean="0">
                <a:solidFill>
                  <a:srgbClr val="FF0000"/>
                </a:solidFill>
              </a:rPr>
              <a:t>Τα </a:t>
            </a:r>
            <a:r>
              <a:rPr lang="el-GR" sz="4800" dirty="0" smtClean="0">
                <a:solidFill>
                  <a:srgbClr val="0070C0"/>
                </a:solidFill>
              </a:rPr>
              <a:t>Χριστουγεννιάτικα</a:t>
            </a:r>
            <a:r>
              <a:rPr lang="el-GR" sz="4800" dirty="0" smtClean="0">
                <a:solidFill>
                  <a:srgbClr val="FF0000"/>
                </a:solidFill>
              </a:rPr>
              <a:t> έθιμα στον </a:t>
            </a:r>
            <a:r>
              <a:rPr lang="el-GR" sz="4800" dirty="0" smtClean="0">
                <a:solidFill>
                  <a:srgbClr val="0070C0"/>
                </a:solidFill>
              </a:rPr>
              <a:t>τόπο</a:t>
            </a:r>
            <a:r>
              <a:rPr lang="el-GR" sz="4800" dirty="0" smtClean="0">
                <a:solidFill>
                  <a:srgbClr val="FF0000"/>
                </a:solidFill>
              </a:rPr>
              <a:t> μας</a:t>
            </a:r>
            <a:endParaRPr lang="el-GR" sz="4800" dirty="0">
              <a:solidFill>
                <a:srgbClr val="FF000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5"/>
            <a:ext cx="8640960" cy="5256584"/>
          </a:xfrm>
        </p:spPr>
      </p:pic>
    </p:spTree>
    <p:extLst>
      <p:ext uri="{BB962C8B-B14F-4D97-AF65-F5344CB8AC3E}">
        <p14:creationId xmlns:p14="http://schemas.microsoft.com/office/powerpoint/2010/main" val="29310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8">
        <p:split orient="vert"/>
      </p:transition>
    </mc:Choice>
    <mc:Fallback xmlns="">
      <p:transition spd="slow" advTm="50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5476131" y="5288340"/>
            <a:ext cx="36678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l-GR" sz="9600" b="1" dirty="0">
              <a:solidFill>
                <a:srgbClr val="FF0000"/>
              </a:solidFill>
            </a:endParaRPr>
          </a:p>
          <a:p>
            <a:pPr lvl="0"/>
            <a:endParaRPr lang="el-GR" sz="9600" b="1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1"/>
            <a:ext cx="7920880" cy="5832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9754" y="5877480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Τέλος</a:t>
            </a:r>
            <a:endParaRPr lang="el-G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7"/>
    </mc:Choice>
    <mc:Fallback xmlns="">
      <p:transition spd="slow" advTm="4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Χριστουγεννιάτικα γλυκά </a:t>
            </a:r>
            <a:endParaRPr lang="el-GR" dirty="0"/>
          </a:p>
        </p:txBody>
      </p:sp>
      <p:pic>
        <p:nvPicPr>
          <p:cNvPr id="13" name="Θέση περιεχομένου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928992" cy="5013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59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"/>
    </mc:Choice>
    <mc:Fallback xmlns="">
      <p:transition spd="slow" advTm="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</a:t>
            </a:r>
            <a:r>
              <a:rPr lang="el-GR" dirty="0"/>
              <a:t>α</a:t>
            </a:r>
            <a:r>
              <a:rPr lang="el-GR" dirty="0" smtClean="0"/>
              <a:t> Δέντρα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495800" cy="482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035829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52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1"/>
    </mc:Choice>
    <mc:Fallback xmlns="">
      <p:transition spd="slow" advTm="4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Αϊ Βασίλης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704856" cy="5013176"/>
          </a:xfrm>
        </p:spPr>
      </p:pic>
    </p:spTree>
    <p:extLst>
      <p:ext uri="{BB962C8B-B14F-4D97-AF65-F5344CB8AC3E}">
        <p14:creationId xmlns:p14="http://schemas.microsoft.com/office/powerpoint/2010/main" val="42779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7"/>
    </mc:Choice>
    <mc:Fallback xmlns="">
      <p:transition spd="slow" advTm="5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Ρούντολφ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496944" cy="460851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Στρογγυλεμένο ορθογώνιο 6"/>
          <p:cNvSpPr/>
          <p:nvPr/>
        </p:nvSpPr>
        <p:spPr>
          <a:xfrm>
            <a:off x="2699792" y="220486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7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6"/>
    </mc:Choice>
    <mc:Fallback xmlns="">
      <p:transition spd="slow" advTm="5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Γαλοπούλα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280920" cy="4536504"/>
          </a:xfrm>
          <a:prstGeom prst="roundRect">
            <a:avLst>
              <a:gd name="adj" fmla="val 115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14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94">
        <p14:reveal/>
      </p:transition>
    </mc:Choice>
    <mc:Fallback xmlns="">
      <p:transition spd="slow" advTm="14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</a:t>
            </a:r>
            <a:r>
              <a:rPr lang="el-GR" dirty="0" smtClean="0"/>
              <a:t>λ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όπιτα </a:t>
            </a:r>
            <a:r>
              <a:rPr lang="el-GR" dirty="0" smtClean="0">
                <a:solidFill>
                  <a:srgbClr val="92D050"/>
                </a:solidFill>
              </a:rPr>
              <a:t>2016</a:t>
            </a:r>
            <a:endParaRPr lang="el-GR" dirty="0">
              <a:solidFill>
                <a:srgbClr val="92D05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85" y="1935163"/>
            <a:ext cx="6701430" cy="4389437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6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"/>
    </mc:Choice>
    <mc:Fallback xmlns="">
      <p:transition spd="slow" advTm="4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el-GR" b="1" dirty="0" smtClean="0">
                <a:solidFill>
                  <a:srgbClr val="00B0F0"/>
                </a:solidFill>
              </a:rPr>
              <a:t>ι</a:t>
            </a:r>
            <a:r>
              <a:rPr lang="el-GR" b="1" dirty="0" smtClean="0">
                <a:solidFill>
                  <a:srgbClr val="FF0000"/>
                </a:solidFill>
              </a:rPr>
              <a:t>α </a:t>
            </a:r>
            <a:r>
              <a:rPr lang="el-GR" b="1" dirty="0" smtClean="0">
                <a:solidFill>
                  <a:srgbClr val="00B0F0"/>
                </a:solidFill>
              </a:rPr>
              <a:t>τ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00B0F0"/>
                </a:solidFill>
              </a:rPr>
              <a:t>ν</a:t>
            </a:r>
            <a:r>
              <a:rPr lang="el-GR" b="1" dirty="0" smtClean="0">
                <a:solidFill>
                  <a:srgbClr val="FF0000"/>
                </a:solidFill>
              </a:rPr>
              <a:t> κ</a:t>
            </a:r>
            <a:r>
              <a:rPr lang="el-GR" b="1" dirty="0" smtClean="0">
                <a:solidFill>
                  <a:srgbClr val="00B0F0"/>
                </a:solidFill>
              </a:rPr>
              <a:t>α</a:t>
            </a:r>
            <a:r>
              <a:rPr lang="el-GR" b="1" dirty="0" smtClean="0">
                <a:solidFill>
                  <a:srgbClr val="FF0000"/>
                </a:solidFill>
              </a:rPr>
              <a:t>λ</a:t>
            </a:r>
            <a:r>
              <a:rPr lang="el-GR" b="1" dirty="0" smtClean="0">
                <a:solidFill>
                  <a:srgbClr val="00B0F0"/>
                </a:solidFill>
              </a:rPr>
              <a:t>ή</a:t>
            </a:r>
            <a:r>
              <a:rPr lang="el-GR" b="1" dirty="0" smtClean="0">
                <a:solidFill>
                  <a:srgbClr val="FF0000"/>
                </a:solidFill>
              </a:rPr>
              <a:t> χ</a:t>
            </a:r>
            <a:r>
              <a:rPr lang="el-GR" b="1" dirty="0" smtClean="0">
                <a:solidFill>
                  <a:srgbClr val="00B0F0"/>
                </a:solidFill>
              </a:rPr>
              <a:t>ρ</a:t>
            </a:r>
            <a:r>
              <a:rPr lang="el-GR" b="1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00B0F0"/>
                </a:solidFill>
              </a:rPr>
              <a:t>ν</a:t>
            </a:r>
            <a:r>
              <a:rPr lang="el-GR" b="1" dirty="0" smtClean="0">
                <a:solidFill>
                  <a:srgbClr val="FF0000"/>
                </a:solidFill>
              </a:rPr>
              <a:t>ι</a:t>
            </a:r>
            <a:r>
              <a:rPr lang="el-GR" b="1" dirty="0" smtClean="0">
                <a:solidFill>
                  <a:srgbClr val="00B0F0"/>
                </a:solidFill>
              </a:rPr>
              <a:t>ά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Ρόδια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307260" y="3182278"/>
            <a:ext cx="4038600" cy="2429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0">
            <a:off x="4816152" y="3358786"/>
            <a:ext cx="388843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176192" y="174145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          </a:t>
            </a:r>
            <a:endParaRPr lang="el-GR" sz="4800" b="1" dirty="0"/>
          </a:p>
        </p:txBody>
      </p:sp>
      <p:sp>
        <p:nvSpPr>
          <p:cNvPr id="13" name="Ορθογώνιο 12"/>
          <p:cNvSpPr/>
          <p:nvPr/>
        </p:nvSpPr>
        <p:spPr>
          <a:xfrm>
            <a:off x="6228184" y="1741458"/>
            <a:ext cx="1608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4800" b="1" dirty="0">
                <a:solidFill>
                  <a:srgbClr val="FF0000"/>
                </a:solidFill>
              </a:rPr>
              <a:t>Γούρι</a:t>
            </a:r>
            <a:endParaRPr lang="el-GR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"/>
    </mc:Choice>
    <mc:Fallback xmlns="">
      <p:transition spd="slow" advTm="4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Χρ</a:t>
            </a:r>
            <a:r>
              <a:rPr lang="el-GR" b="1" dirty="0" smtClean="0">
                <a:solidFill>
                  <a:srgbClr val="FF0000"/>
                </a:solidFill>
              </a:rPr>
              <a:t>ιστ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ουγ</a:t>
            </a:r>
            <a:r>
              <a:rPr lang="el-GR" b="1" dirty="0" smtClean="0">
                <a:solidFill>
                  <a:srgbClr val="FF0000"/>
                </a:solidFill>
              </a:rPr>
              <a:t>ενν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ιάτ</a:t>
            </a:r>
            <a:r>
              <a:rPr lang="el-GR" b="1" dirty="0" smtClean="0">
                <a:solidFill>
                  <a:srgbClr val="FF0000"/>
                </a:solidFill>
              </a:rPr>
              <a:t>ικα Σ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πί</a:t>
            </a:r>
            <a:r>
              <a:rPr lang="el-GR" b="1" dirty="0" smtClean="0">
                <a:solidFill>
                  <a:srgbClr val="FF0000"/>
                </a:solidFill>
              </a:rPr>
              <a:t>τι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036496" cy="5013176"/>
          </a:xfrm>
        </p:spPr>
      </p:pic>
    </p:spTree>
    <p:extLst>
      <p:ext uri="{BB962C8B-B14F-4D97-AF65-F5344CB8AC3E}">
        <p14:creationId xmlns:p14="http://schemas.microsoft.com/office/powerpoint/2010/main" val="575900836"/>
      </p:ext>
    </p:extLst>
  </p:cSld>
  <p:clrMapOvr>
    <a:masterClrMapping/>
  </p:clrMapOvr>
  <p:transition spd="slow" advTm="38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Προσαρμοσμένο 14">
      <a:dk1>
        <a:srgbClr val="FF0000"/>
      </a:dk1>
      <a:lt1>
        <a:srgbClr val="FFFF65"/>
      </a:lt1>
      <a:dk2>
        <a:srgbClr val="FF0000"/>
      </a:dk2>
      <a:lt2>
        <a:srgbClr val="FFFF00"/>
      </a:lt2>
      <a:accent1>
        <a:srgbClr val="0070C0"/>
      </a:accent1>
      <a:accent2>
        <a:srgbClr val="00B050"/>
      </a:accent2>
      <a:accent3>
        <a:srgbClr val="0070C0"/>
      </a:accent3>
      <a:accent4>
        <a:srgbClr val="00B050"/>
      </a:accent4>
      <a:accent5>
        <a:srgbClr val="0070C0"/>
      </a:accent5>
      <a:accent6>
        <a:srgbClr val="00B050"/>
      </a:accent6>
      <a:hlink>
        <a:srgbClr val="0070C0"/>
      </a:hlink>
      <a:folHlink>
        <a:srgbClr val="00B05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Ροή">
  <a:themeElements>
    <a:clrScheme name="Προσαρμοσμένο 14">
      <a:dk1>
        <a:srgbClr val="FF0000"/>
      </a:dk1>
      <a:lt1>
        <a:srgbClr val="FFFF65"/>
      </a:lt1>
      <a:dk2>
        <a:srgbClr val="FF0000"/>
      </a:dk2>
      <a:lt2>
        <a:srgbClr val="FFFF00"/>
      </a:lt2>
      <a:accent1>
        <a:srgbClr val="0070C0"/>
      </a:accent1>
      <a:accent2>
        <a:srgbClr val="00B050"/>
      </a:accent2>
      <a:accent3>
        <a:srgbClr val="0070C0"/>
      </a:accent3>
      <a:accent4>
        <a:srgbClr val="00B050"/>
      </a:accent4>
      <a:accent5>
        <a:srgbClr val="0070C0"/>
      </a:accent5>
      <a:accent6>
        <a:srgbClr val="00B050"/>
      </a:accent6>
      <a:hlink>
        <a:srgbClr val="0070C0"/>
      </a:hlink>
      <a:folHlink>
        <a:srgbClr val="00B05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41</Words>
  <Application>Microsoft Office PowerPoint</Application>
  <PresentationFormat>Προβολή στην οθόνη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Ροή</vt:lpstr>
      <vt:lpstr>1_Ροή</vt:lpstr>
      <vt:lpstr>Χριστούγεννα 2015</vt:lpstr>
      <vt:lpstr>Χριστουγεννιάτικα γλυκά </vt:lpstr>
      <vt:lpstr>Χριστουγεννιάτικα Δέντρα</vt:lpstr>
      <vt:lpstr>Αϊ Βασίλης</vt:lpstr>
      <vt:lpstr>Ρούντολφ</vt:lpstr>
      <vt:lpstr>Γαλοπούλα</vt:lpstr>
      <vt:lpstr>Βασιλόπιτα 2016</vt:lpstr>
      <vt:lpstr>Για την καλή χρονιά</vt:lpstr>
      <vt:lpstr>Χριστουγεννιάτικα Σπίτια</vt:lpstr>
      <vt:lpstr>Χριστούγεννα στην Ευρώπη</vt:lpstr>
      <vt:lpstr>Τα ξωτικά των Χριστουγέννων</vt:lpstr>
      <vt:lpstr>Οι καμπάνες χτυπούν</vt:lpstr>
      <vt:lpstr>Τα Χριστουγεννιάτικα έθιμα στον τόπο μας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 2015</dc:title>
  <dc:creator>Thanasis</dc:creator>
  <cp:lastModifiedBy>Thanasis</cp:lastModifiedBy>
  <cp:revision>17</cp:revision>
  <dcterms:created xsi:type="dcterms:W3CDTF">2015-12-08T01:38:22Z</dcterms:created>
  <dcterms:modified xsi:type="dcterms:W3CDTF">2015-12-22T14:54:40Z</dcterms:modified>
</cp:coreProperties>
</file>