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6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D34EE3-9BBE-4636-A7C7-DDF2280A6CD9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36C285-06F1-4D5A-8AB8-CDA804CCB2D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r>
              <a:rPr lang="el-GR" sz="3200" dirty="0" smtClean="0"/>
              <a:t>ΣΤΕΦΑΝΟΣ ΤΣΙΡΙΓΩΤΗΣ</a:t>
            </a:r>
            <a:endParaRPr lang="el-GR" sz="3200" dirty="0"/>
          </a:p>
        </p:txBody>
      </p:sp>
      <p:sp>
        <p:nvSpPr>
          <p:cNvPr id="5" name="4 - Ορθογώνιο"/>
          <p:cNvSpPr/>
          <p:nvPr/>
        </p:nvSpPr>
        <p:spPr>
          <a:xfrm flipH="1">
            <a:off x="0" y="1071546"/>
            <a:ext cx="89917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Η ΚΑΤΑΣΤΡΟΦΗ ΤΟΥ ΚΟΣΜΟΥ!!!</a:t>
            </a:r>
            <a:endParaRPr lang="el-G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9" y="0"/>
            <a:ext cx="91557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 flipH="1">
            <a:off x="857224" y="142853"/>
            <a:ext cx="6929486" cy="1357322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ΟΛΟΙ ΞΕΡΟΥΜΕ ΌΤΙ ΚΑΠΟΙΑ   </a:t>
            </a:r>
            <a:r>
              <a:rPr lang="el-GR" sz="4000" dirty="0" smtClean="0"/>
              <a:t>ΣΤΙΓΜΗ</a:t>
            </a:r>
            <a:r>
              <a:rPr lang="en-US" sz="4000" dirty="0" smtClean="0"/>
              <a:t> </a:t>
            </a:r>
            <a:r>
              <a:rPr lang="el-GR" sz="4000" dirty="0" smtClean="0"/>
              <a:t>Η </a:t>
            </a:r>
            <a:r>
              <a:rPr lang="el-GR" sz="4000" dirty="0" smtClean="0"/>
              <a:t>ΓΗ ΘΑ ΚΑΤΑΣΤΡΑΦΕΙ</a:t>
            </a:r>
            <a:endParaRPr lang="el-GR" sz="4000" dirty="0"/>
          </a:p>
        </p:txBody>
      </p:sp>
      <p:sp>
        <p:nvSpPr>
          <p:cNvPr id="11" name="10 - Υπότιτλος"/>
          <p:cNvSpPr>
            <a:spLocks noGrp="1"/>
          </p:cNvSpPr>
          <p:nvPr>
            <p:ph type="subTitle" idx="1"/>
          </p:nvPr>
        </p:nvSpPr>
        <p:spPr>
          <a:xfrm>
            <a:off x="1285852" y="4714884"/>
            <a:ext cx="6400800" cy="1752600"/>
          </a:xfrm>
        </p:spPr>
        <p:txBody>
          <a:bodyPr/>
          <a:lstStyle/>
          <a:p>
            <a:r>
              <a:rPr lang="el-GR" dirty="0" smtClean="0"/>
              <a:t>ΑΣ ΔΟΥΜΕ ΤΩΡΑ ΚΑΠΟΙΟΥΣ ΑΠΌ ΤΟΥΣ ΠΙΘΑΝΟΥΣ ΤΡΟΠΟΥΣ</a:t>
            </a:r>
            <a:r>
              <a:rPr lang="en-US" dirty="0" smtClean="0"/>
              <a:t>:</a:t>
            </a:r>
            <a:endParaRPr lang="el-GR" dirty="0"/>
          </a:p>
        </p:txBody>
      </p:sp>
      <p:pic>
        <p:nvPicPr>
          <p:cNvPr id="10" name="9 - Θέση περιεχομένου" descr="GG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214546" y="2143116"/>
            <a:ext cx="4138613" cy="25717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DGDGDS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714488"/>
            <a:ext cx="5429288" cy="3429024"/>
          </a:xfrm>
        </p:spPr>
      </p:pic>
      <p:sp>
        <p:nvSpPr>
          <p:cNvPr id="7" name="6 - TextBox"/>
          <p:cNvSpPr txBox="1"/>
          <p:nvPr/>
        </p:nvSpPr>
        <p:spPr>
          <a:xfrm>
            <a:off x="1428728" y="5429264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ΠΡΟΣΚΡΟΥΣΗ ΜΕΤΕΩΡΙΤΗ ΕΊΝΑΙ Ο ΠΙΘΑΝΟΤΕΡΟΣ ΤΡΟΠΟΣ ΚΑΤΑΣΤΡΟΦΗΣ ΤΗΣ ΓΗΣ</a:t>
            </a:r>
            <a:endParaRPr lang="el-GR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-428660" y="428604"/>
            <a:ext cx="101441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ΠΡΟΣΚΡΟΥΣΗ ΜΕΤΕΩΡΙΤΗ</a:t>
            </a:r>
            <a:endParaRPr lang="el-GR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- Θέση περιεχομένου" descr="ηγφηγφηγηγη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3339287" cy="3143272"/>
          </a:xfrm>
        </p:spPr>
      </p:pic>
      <p:pic>
        <p:nvPicPr>
          <p:cNvPr id="12" name="11 - Θέση περιεχομένου" descr="the-grey-alie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57752" y="1740022"/>
            <a:ext cx="3274194" cy="3260614"/>
          </a:xfrm>
        </p:spPr>
      </p:pic>
      <p:sp>
        <p:nvSpPr>
          <p:cNvPr id="14" name="13 - TextBox"/>
          <p:cNvSpPr txBox="1"/>
          <p:nvPr/>
        </p:nvSpPr>
        <p:spPr>
          <a:xfrm>
            <a:off x="571472" y="557214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ΠΙΣΤΕΥΩ ΌΤΙ ΟΙ ΕΞΩΓΗΙΝΟΙ ΘΑ ΕΠΙΣΚΕΠΤΟΥΝ ΤΗ ΓΗ ΑΛΛΑ ΘΑ ΜΠΟΡΕΣΟΥΝ ΝΑ ΤΗΝ ΚΑΤΑΣΤΡΕΨΟΥΝ</a:t>
            </a:r>
            <a:endParaRPr lang="el-GR" sz="24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85720" y="428604"/>
            <a:ext cx="8208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ΕΙΣΒΟΛΗ ΕΞΩΓΗΙΝΩΝ</a:t>
            </a:r>
            <a:endParaRPr lang="el-G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φφφφφφφφφφφφφφφφφ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1928802"/>
            <a:ext cx="3786214" cy="3431394"/>
          </a:xfrm>
        </p:spPr>
      </p:pic>
      <p:pic>
        <p:nvPicPr>
          <p:cNvPr id="8" name="7 - Θέση περιεχομένου" descr="δδφγδφγδφγ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3438" y="1928802"/>
            <a:ext cx="3929090" cy="3438388"/>
          </a:xfrm>
        </p:spPr>
      </p:pic>
      <p:sp>
        <p:nvSpPr>
          <p:cNvPr id="9" name="8 - TextBox"/>
          <p:cNvSpPr txBox="1"/>
          <p:nvPr/>
        </p:nvSpPr>
        <p:spPr>
          <a:xfrm>
            <a:off x="928662" y="5715016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ΕΠΙΣΤΗΜΟΝΕΣ ΛΕΝΕ ΌΤΙ ΥΠΑΡΧΟΥΝ ΣΤΗ ΓΗ 3 ΕΝΕΡΓΑ ΥΠΕΡ-ΗΦΑΙΣΤΕΙΑ ΠΟΥ ΣΥΝΤΟΜΑ ΘΑ ΕΚΡΑΓΟΥΝ</a:t>
            </a:r>
            <a:endParaRPr lang="el-GR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142976" y="500042"/>
            <a:ext cx="6574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ΥΠΕΡ-ΗΦΑΙΣΤΕΙΑ</a:t>
            </a:r>
            <a:endParaRPr lang="el-G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Θέση περιεχομένου" descr="ηγφηγη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57224" y="1857364"/>
            <a:ext cx="3500462" cy="3286148"/>
          </a:xfrm>
        </p:spPr>
      </p:pic>
      <p:pic>
        <p:nvPicPr>
          <p:cNvPr id="9" name="8 - Θέση περιεχομένου" descr="δδηφ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57752" y="1857364"/>
            <a:ext cx="3643337" cy="3288518"/>
          </a:xfrm>
        </p:spPr>
      </p:pic>
      <p:sp>
        <p:nvSpPr>
          <p:cNvPr id="10" name="9 - TextBox"/>
          <p:cNvSpPr txBox="1"/>
          <p:nvPr/>
        </p:nvSpPr>
        <p:spPr>
          <a:xfrm>
            <a:off x="1285852" y="5786454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ΕΆΝ Η ΓΗ ΕΡΘΕΙ ΣΕ ΕΠΑΦΗ ΜΕ ΜΙΑ ΜΑΥΡΗ ΤΡΥΠΑ… …… ΤΗΝ ΠΑΤΗΣΑΜΕ</a:t>
            </a:r>
            <a:endParaRPr lang="el-GR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44" y="428604"/>
            <a:ext cx="87438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ΚΡΥΦΕΣ ΜΑΥΡΕΣ ΤΡΥΠΕΣ</a:t>
            </a:r>
            <a:endParaRPr lang="el-GR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jhghkjh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857364"/>
            <a:ext cx="3643338" cy="3286932"/>
          </a:xfrm>
        </p:spPr>
      </p:pic>
      <p:pic>
        <p:nvPicPr>
          <p:cNvPr id="7" name="6 - Θέση περιεχομένου" descr="ljhlkjk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3" y="1857364"/>
            <a:ext cx="3734541" cy="3310745"/>
          </a:xfrm>
        </p:spPr>
      </p:pic>
      <p:sp>
        <p:nvSpPr>
          <p:cNvPr id="8" name="7 - TextBox"/>
          <p:cNvSpPr txBox="1"/>
          <p:nvPr/>
        </p:nvSpPr>
        <p:spPr>
          <a:xfrm>
            <a:off x="1142976" y="5572140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</a:t>
            </a:r>
            <a:r>
              <a:rPr lang="el-GR" sz="2400" dirty="0" smtClean="0"/>
              <a:t>ΣΥΜΦΩΝΑ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l-GR" sz="2400" dirty="0" smtClean="0"/>
              <a:t>ΜΕ ΤΟ ΗΜΕΡΟΛΟΓΙΟ ΤΩΝ ΜΑΓΙΑ  Η ΓΗ ΘΑ </a:t>
            </a:r>
            <a:r>
              <a:rPr lang="el-GR" sz="2400" dirty="0" smtClean="0"/>
              <a:t>Τ</a:t>
            </a:r>
            <a:r>
              <a:rPr lang="en-US" sz="2400" dirty="0" smtClean="0"/>
              <a:t>Y</a:t>
            </a:r>
            <a:r>
              <a:rPr lang="el-GR" sz="2400" dirty="0" smtClean="0"/>
              <a:t>ΛΙΧΤΕΙ </a:t>
            </a:r>
            <a:r>
              <a:rPr lang="el-GR" sz="2400" dirty="0" smtClean="0"/>
              <a:t>ΑΠΌ ΜΙΑ ΤΕΡΑΣΤΙΑ ΗΛΙΑΚΗ ΕΚΡΗΞΗ</a:t>
            </a:r>
            <a:endParaRPr lang="el-GR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642910" y="428604"/>
            <a:ext cx="7850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ΚΑΤΑΣΤΡΟΦΗ ΗΛΙΟΥ</a:t>
            </a:r>
            <a:endParaRPr lang="el-G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- Θέση περιεχομένου" descr="yhhhhhhhhhh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21938" y="2285992"/>
            <a:ext cx="3353131" cy="3064678"/>
          </a:xfrm>
        </p:spPr>
      </p:pic>
      <p:pic>
        <p:nvPicPr>
          <p:cNvPr id="10" name="9 - Θέση περιεχομένου" descr="ιιι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428868"/>
            <a:ext cx="3637392" cy="2874178"/>
          </a:xfrm>
        </p:spPr>
      </p:pic>
      <p:sp>
        <p:nvSpPr>
          <p:cNvPr id="11" name="10 - TextBox"/>
          <p:cNvSpPr txBox="1"/>
          <p:nvPr/>
        </p:nvSpPr>
        <p:spPr>
          <a:xfrm>
            <a:off x="1357290" y="5572140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ΡΟΜΠΟΤ ΚΑΙ ΟΛΕΣ ΟΙ ΗΛΕΚΤΡΟΝΙΚΕΣ ΣΥΣΚΕΥΕΣ ΣΤΙΣ ΜΕΡΕΣ ΜΑΣ ΕΧΟΥΝ ΕΞΕΛΙΧΘΕΙ ΠΟΛΥ, ΟΠΟΤΕ… ….. ΠΡΟΣΕΞΤΕ</a:t>
            </a:r>
            <a:endParaRPr lang="el-GR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-1428792" y="500042"/>
            <a:ext cx="1143007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ΚΑΙ ΚΛΕΙΝΩ….ΜΕ ΤΗΝ        ΕΠΑΝΑΣΤΑΣΗ ΤΩΝ ΡΟΜΠΟΤ</a:t>
            </a:r>
            <a:endParaRPr lang="el-G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14282" y="2071678"/>
            <a:ext cx="79296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ΤΟ  ΑΦΙΕΡΩΝΩ ΣΕ   ΟΣΟΥΣ ΠΙΣΤΕΥΟΥΝ  ΣΤΗΝ  ΚΑΤΑΣΤΡΟΦΗ ΤΟΥ   ΚΟΣΜΟΥ</a:t>
            </a:r>
            <a:endParaRPr lang="el-GR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</TotalTime>
  <Words>140</Words>
  <Application>Microsoft Office PowerPoint</Application>
  <PresentationFormat>Προβολή στην οθόνη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Τεχνικό</vt:lpstr>
      <vt:lpstr>Διαφάνεια 1</vt:lpstr>
      <vt:lpstr>ΟΛΟΙ ΞΕΡΟΥΜΕ ΌΤΙ ΚΑΠΟΙΑ   ΣΤΙΓΜΗ Η ΓΗ ΘΑ ΚΑΤΑΣΤΡΑΦΕΙ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ΚΑΤΑΣΤΡΟΦΗ ΤΟΥ ΚΟΣΜΟΥ!!!</dc:title>
  <dc:creator>User</dc:creator>
  <cp:lastModifiedBy>niko</cp:lastModifiedBy>
  <cp:revision>9</cp:revision>
  <dcterms:created xsi:type="dcterms:W3CDTF">2012-06-28T13:31:20Z</dcterms:created>
  <dcterms:modified xsi:type="dcterms:W3CDTF">2013-01-04T09:33:15Z</dcterms:modified>
</cp:coreProperties>
</file>