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57" r:id="rId5"/>
    <p:sldId id="258" r:id="rId6"/>
    <p:sldId id="259" r:id="rId7"/>
    <p:sldId id="260" r:id="rId8"/>
    <p:sldId id="261" r:id="rId9"/>
    <p:sldId id="276" r:id="rId10"/>
    <p:sldId id="275" r:id="rId11"/>
    <p:sldId id="274" r:id="rId12"/>
    <p:sldId id="263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25C2-43CB-41FB-8E8B-F9223E8D7AFA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3BE0-61DF-4A07-B6FB-944CB851D7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25C2-43CB-41FB-8E8B-F9223E8D7AFA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3BE0-61DF-4A07-B6FB-944CB851D7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25C2-43CB-41FB-8E8B-F9223E8D7AFA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3BE0-61DF-4A07-B6FB-944CB851D7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25C2-43CB-41FB-8E8B-F9223E8D7AFA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3BE0-61DF-4A07-B6FB-944CB851D7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25C2-43CB-41FB-8E8B-F9223E8D7AFA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3BE0-61DF-4A07-B6FB-944CB851D7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25C2-43CB-41FB-8E8B-F9223E8D7AFA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3BE0-61DF-4A07-B6FB-944CB851D7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25C2-43CB-41FB-8E8B-F9223E8D7AFA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3BE0-61DF-4A07-B6FB-944CB851D7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25C2-43CB-41FB-8E8B-F9223E8D7AFA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3BE0-61DF-4A07-B6FB-944CB851D7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25C2-43CB-41FB-8E8B-F9223E8D7AFA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3BE0-61DF-4A07-B6FB-944CB851D7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25C2-43CB-41FB-8E8B-F9223E8D7AFA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3BE0-61DF-4A07-B6FB-944CB851D7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25C2-43CB-41FB-8E8B-F9223E8D7AFA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3BE0-61DF-4A07-B6FB-944CB851D7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25C2-43CB-41FB-8E8B-F9223E8D7AFA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C3BE0-61DF-4A07-B6FB-944CB851D7F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0000">
                <a:alpha val="83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 anchor="ctr" anchorCtr="1"/>
          <a:lstStyle/>
          <a:p>
            <a:r>
              <a:rPr lang="el-GR" dirty="0" smtClean="0"/>
              <a:t>Καλά Χριστούγεννα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Δεν λείπουν ούτε τα Χριστουγεννιάτικα γλυκά</a:t>
            </a:r>
            <a:endParaRPr lang="el-GR" dirty="0"/>
          </a:p>
        </p:txBody>
      </p:sp>
      <p:pic>
        <p:nvPicPr>
          <p:cNvPr id="4" name="3 - Θέση περιεχομένου" descr="KOYRAMPIE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8501122" cy="44291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Μελομακάρονα κανείς</a:t>
            </a:r>
            <a:endParaRPr lang="el-GR" dirty="0"/>
          </a:p>
        </p:txBody>
      </p:sp>
      <p:pic>
        <p:nvPicPr>
          <p:cNvPr id="4" name="3 - Θέση περιεχομένου" descr="DSCN23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285992"/>
            <a:ext cx="7715304" cy="407196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Πάντα </a:t>
            </a:r>
            <a:r>
              <a:rPr lang="el-GR" dirty="0" smtClean="0"/>
              <a:t>καλά Χριστούγεννα</a:t>
            </a:r>
            <a:endParaRPr lang="el-GR" dirty="0"/>
          </a:p>
        </p:txBody>
      </p:sp>
      <p:pic>
        <p:nvPicPr>
          <p:cNvPr id="4" name="3 - Θέση περιεχομένου" descr="viliardos_xronia_pol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00200"/>
            <a:ext cx="785818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</a:t>
            </a:r>
            <a:r>
              <a:rPr lang="el-GR" dirty="0" err="1" smtClean="0"/>
              <a:t>αλές</a:t>
            </a:r>
            <a:r>
              <a:rPr lang="el-GR" dirty="0" smtClean="0"/>
              <a:t> διακοπές</a:t>
            </a:r>
            <a:endParaRPr lang="el-GR" dirty="0"/>
          </a:p>
        </p:txBody>
      </p:sp>
      <p:pic>
        <p:nvPicPr>
          <p:cNvPr id="4" name="3 - Θέση περιεχομένου" descr="imagesCAH6NMM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000241"/>
            <a:ext cx="7786742" cy="435771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Χειμωνιάζει</a:t>
            </a:r>
            <a:endParaRPr lang="el-GR" dirty="0"/>
          </a:p>
        </p:txBody>
      </p:sp>
      <p:pic>
        <p:nvPicPr>
          <p:cNvPr id="6" name="5 - Θέση περιεχομένου" descr="tumblr_mdqtd7r3as1r1wmcto1_1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Και πλησιάζουν Χριστούγεννα</a:t>
            </a:r>
            <a:r>
              <a:rPr lang="el-GR" sz="9600" dirty="0" smtClean="0"/>
              <a:t>!</a:t>
            </a:r>
            <a:endParaRPr lang="el-GR" dirty="0"/>
          </a:p>
        </p:txBody>
      </p:sp>
      <p:pic>
        <p:nvPicPr>
          <p:cNvPr id="12" name="11 - Θέση περιεχομένου" descr="imagesCATCXV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857364"/>
            <a:ext cx="7858179" cy="435771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Και ο </a:t>
            </a:r>
            <a:r>
              <a:rPr lang="el-GR" dirty="0" smtClean="0"/>
              <a:t>Μίκη </a:t>
            </a:r>
            <a:r>
              <a:rPr lang="en-US" dirty="0" smtClean="0"/>
              <a:t>M</a:t>
            </a:r>
            <a:r>
              <a:rPr lang="el-GR" dirty="0" err="1" smtClean="0"/>
              <a:t>άους</a:t>
            </a:r>
            <a:r>
              <a:rPr lang="el-GR" dirty="0" smtClean="0"/>
              <a:t> </a:t>
            </a:r>
            <a:r>
              <a:rPr lang="el-GR" dirty="0" smtClean="0"/>
              <a:t>γιορτάζει Χριστούγεννα</a:t>
            </a:r>
            <a:endParaRPr lang="el-GR" dirty="0"/>
          </a:p>
        </p:txBody>
      </p:sp>
      <p:pic>
        <p:nvPicPr>
          <p:cNvPr id="4" name="3 - Θέση περιεχομένου" descr="imagesCA24Y42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8501122" cy="407196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Παραμονή </a:t>
            </a:r>
            <a:r>
              <a:rPr lang="el-GR" dirty="0" smtClean="0"/>
              <a:t>Χριστουγέννων </a:t>
            </a:r>
            <a:r>
              <a:rPr lang="el-GR" dirty="0" smtClean="0"/>
              <a:t>παιδιά ! </a:t>
            </a:r>
            <a:endParaRPr lang="el-GR" dirty="0"/>
          </a:p>
        </p:txBody>
      </p:sp>
      <p:pic>
        <p:nvPicPr>
          <p:cNvPr id="6" name="5 - Θέση περιεχομένου" descr="imagesCAGG5V3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2000241"/>
            <a:ext cx="8286808" cy="421484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</a:t>
            </a:r>
            <a:r>
              <a:rPr lang="el-GR" dirty="0" smtClean="0"/>
              <a:t>ρχεται ο ΑΪ Βασίλης</a:t>
            </a:r>
            <a:endParaRPr lang="el-GR" dirty="0"/>
          </a:p>
        </p:txBody>
      </p:sp>
      <p:pic>
        <p:nvPicPr>
          <p:cNvPr id="8" name="7 - Θέση περιεχομένου" descr="t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2494" y="1600200"/>
            <a:ext cx="8039011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Μια ξεχωριστή γιορτή</a:t>
            </a:r>
            <a:endParaRPr lang="el-GR" dirty="0"/>
          </a:p>
        </p:txBody>
      </p:sp>
      <p:pic>
        <p:nvPicPr>
          <p:cNvPr id="8" name="7 - Θέση περιεχομένου" descr="blogwillowgrChristm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428868"/>
            <a:ext cx="7286676" cy="36433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Στολίστε το δέντρο σας</a:t>
            </a:r>
            <a:endParaRPr lang="el-GR" dirty="0"/>
          </a:p>
        </p:txBody>
      </p:sp>
      <p:pic>
        <p:nvPicPr>
          <p:cNvPr id="4" name="3 - Θέση περιεχομένου" descr="bottle_christmas_tr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714488"/>
            <a:ext cx="6903442" cy="474027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43</Words>
  <Application>Microsoft Office PowerPoint</Application>
  <PresentationFormat>Προβολή στην οθόνη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Καλά Χριστούγεννα</vt:lpstr>
      <vt:lpstr>Kαλές διακοπές</vt:lpstr>
      <vt:lpstr>Χειμωνιάζει</vt:lpstr>
      <vt:lpstr>Και πλησιάζουν Χριστούγεννα!</vt:lpstr>
      <vt:lpstr>Και ο Μίκη Mάους γιορτάζει Χριστούγεννα</vt:lpstr>
      <vt:lpstr>Παραμονή Χριστουγέννων παιδιά ! </vt:lpstr>
      <vt:lpstr>Έρχεται ο ΑΪ Βασίλης</vt:lpstr>
      <vt:lpstr>Μια ξεχωριστή γιορτή</vt:lpstr>
      <vt:lpstr>Στολίστε το δέντρο σας</vt:lpstr>
      <vt:lpstr>Δεν λείπουν ούτε τα Χριστουγεννιάτικα γλυκά</vt:lpstr>
      <vt:lpstr>Μελομακάρονα κανείς</vt:lpstr>
      <vt:lpstr>Πάντα καλά Χριστούγεννα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Καλά Χριστούγεννα</dc:title>
  <dc:creator>lelis100</dc:creator>
  <cp:lastModifiedBy>niko</cp:lastModifiedBy>
  <cp:revision>7</cp:revision>
  <dcterms:created xsi:type="dcterms:W3CDTF">2012-12-15T10:43:51Z</dcterms:created>
  <dcterms:modified xsi:type="dcterms:W3CDTF">2013-01-04T16:21:35Z</dcterms:modified>
</cp:coreProperties>
</file>