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1" r:id="rId13"/>
    <p:sldId id="268" r:id="rId14"/>
    <p:sldId id="270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16EF-CC9A-4CC3-967D-88DC81505DF3}" type="datetimeFigureOut">
              <a:rPr lang="el-GR" smtClean="0"/>
              <a:pPr/>
              <a:t>14/1/2015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CCB1-E711-4AE9-AF3F-E72F745C13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16EF-CC9A-4CC3-967D-88DC81505DF3}" type="datetimeFigureOut">
              <a:rPr lang="el-GR" smtClean="0"/>
              <a:pPr/>
              <a:t>14/1/2015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CCB1-E711-4AE9-AF3F-E72F745C13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16EF-CC9A-4CC3-967D-88DC81505DF3}" type="datetimeFigureOut">
              <a:rPr lang="el-GR" smtClean="0"/>
              <a:pPr/>
              <a:t>14/1/2015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CCB1-E711-4AE9-AF3F-E72F745C13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16EF-CC9A-4CC3-967D-88DC81505DF3}" type="datetimeFigureOut">
              <a:rPr lang="el-GR" smtClean="0"/>
              <a:pPr/>
              <a:t>14/1/2015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CCB1-E711-4AE9-AF3F-E72F745C13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16EF-CC9A-4CC3-967D-88DC81505DF3}" type="datetimeFigureOut">
              <a:rPr lang="el-GR" smtClean="0"/>
              <a:pPr/>
              <a:t>14/1/2015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CCB1-E711-4AE9-AF3F-E72F745C13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16EF-CC9A-4CC3-967D-88DC81505DF3}" type="datetimeFigureOut">
              <a:rPr lang="el-GR" smtClean="0"/>
              <a:pPr/>
              <a:t>14/1/2015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CCB1-E711-4AE9-AF3F-E72F745C13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16EF-CC9A-4CC3-967D-88DC81505DF3}" type="datetimeFigureOut">
              <a:rPr lang="el-GR" smtClean="0"/>
              <a:pPr/>
              <a:t>14/1/2015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CCB1-E711-4AE9-AF3F-E72F745C13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16EF-CC9A-4CC3-967D-88DC81505DF3}" type="datetimeFigureOut">
              <a:rPr lang="el-GR" smtClean="0"/>
              <a:pPr/>
              <a:t>14/1/2015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CCB1-E711-4AE9-AF3F-E72F745C13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16EF-CC9A-4CC3-967D-88DC81505DF3}" type="datetimeFigureOut">
              <a:rPr lang="el-GR" smtClean="0"/>
              <a:pPr/>
              <a:t>14/1/2015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CCB1-E711-4AE9-AF3F-E72F745C13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16EF-CC9A-4CC3-967D-88DC81505DF3}" type="datetimeFigureOut">
              <a:rPr lang="el-GR" smtClean="0"/>
              <a:pPr/>
              <a:t>14/1/2015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CCB1-E711-4AE9-AF3F-E72F745C13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16EF-CC9A-4CC3-967D-88DC81505DF3}" type="datetimeFigureOut">
              <a:rPr lang="el-GR" smtClean="0"/>
              <a:pPr/>
              <a:t>14/1/2015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CCB1-E711-4AE9-AF3F-E72F745C13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316EF-CC9A-4CC3-967D-88DC81505DF3}" type="datetimeFigureOut">
              <a:rPr lang="el-GR" smtClean="0"/>
              <a:pPr/>
              <a:t>14/1/2015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0CCB1-E711-4AE9-AF3F-E72F745C138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7772400" cy="1470025"/>
          </a:xfrm>
        </p:spPr>
        <p:txBody>
          <a:bodyPr/>
          <a:lstStyle/>
          <a:p>
            <a:r>
              <a:rPr lang="el-GR" dirty="0" smtClean="0"/>
              <a:t>Χριστούγεννα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42910" y="1714488"/>
            <a:ext cx="6400800" cy="1785950"/>
          </a:xfrm>
        </p:spPr>
        <p:txBody>
          <a:bodyPr>
            <a:normAutofit fontScale="92500" lnSpcReduction="10000"/>
          </a:bodyPr>
          <a:lstStyle/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Το 2015 να φέρει στη ζωή μας νέα ελπίδα, νέες προσδοκίες και να αφήσει στο παρελθόν τις πίκρες. Να βλέπουμε μπροστά και να χαμογελάμε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</a:p>
          <a:p>
            <a:endParaRPr lang="el-GR" dirty="0"/>
          </a:p>
        </p:txBody>
      </p:sp>
      <p:pic>
        <p:nvPicPr>
          <p:cNvPr id="5" name="4 - Εικόνα" descr="chr12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3571852"/>
            <a:ext cx="2616747" cy="328614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Χριστουγεννιάτικα Κάλαντα</a:t>
            </a:r>
            <a:endParaRPr lang="el-GR" dirty="0"/>
          </a:p>
        </p:txBody>
      </p:sp>
      <p:pic>
        <p:nvPicPr>
          <p:cNvPr id="6" name="5 - Θέση περιεχομένου" descr="kalanta2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428736"/>
            <a:ext cx="5786478" cy="47149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Χριστουγεννιάτικα Σπίτια </a:t>
            </a:r>
            <a:endParaRPr lang="el-GR" dirty="0"/>
          </a:p>
        </p:txBody>
      </p:sp>
      <p:pic>
        <p:nvPicPr>
          <p:cNvPr id="5" name="4 - Θέση περιεχομένου" descr="xristougenniatika-spitia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3050"/>
            <a:ext cx="4038600" cy="4500593"/>
          </a:xfrm>
        </p:spPr>
      </p:pic>
      <p:pic>
        <p:nvPicPr>
          <p:cNvPr id="6" name="5 - Θέση περιεχομένου" descr="xristougenniatika-spitia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43050"/>
            <a:ext cx="4038600" cy="4500594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</p:spPr>
        <p:txBody>
          <a:bodyPr/>
          <a:lstStyle/>
          <a:p>
            <a:r>
              <a:rPr lang="el-GR" dirty="0" smtClean="0"/>
              <a:t>Χριστούγεννα με τον Άγιο Βασίλη</a:t>
            </a:r>
            <a:endParaRPr lang="el-GR" dirty="0"/>
          </a:p>
        </p:txBody>
      </p:sp>
      <p:sp>
        <p:nvSpPr>
          <p:cNvPr id="7" name="6 - Υπότιτλος"/>
          <p:cNvSpPr>
            <a:spLocks noGrp="1"/>
          </p:cNvSpPr>
          <p:nvPr>
            <p:ph type="subTitle" idx="1"/>
          </p:nvPr>
        </p:nvSpPr>
        <p:spPr>
          <a:xfrm>
            <a:off x="1071538" y="1857364"/>
            <a:ext cx="6400800" cy="1752600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Άγιος Βασίλης να σας βρει και με δώρα πολλά να αφήσει σε όλα τα παιδία του κόσμου</a:t>
            </a:r>
            <a:endParaRPr lang="el-G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7 - Εικόνα" descr="finland_rovaniemi_mideast_shutterstock_66171556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00438"/>
            <a:ext cx="4214842" cy="3357562"/>
          </a:xfrm>
          <a:prstGeom prst="rect">
            <a:avLst/>
          </a:prstGeom>
        </p:spPr>
      </p:pic>
      <p:pic>
        <p:nvPicPr>
          <p:cNvPr id="9" name="8 - Εικόνα" descr="sant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282" y="3500438"/>
            <a:ext cx="4357718" cy="3357562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Βασιλόπιτα 2015</a:t>
            </a:r>
            <a:endParaRPr lang="el-GR" dirty="0"/>
          </a:p>
        </p:txBody>
      </p:sp>
      <p:pic>
        <p:nvPicPr>
          <p:cNvPr id="6" name="5 - Θέση περιεχομένου" descr="IMG_3752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857364"/>
            <a:ext cx="5214974" cy="428628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7772400" cy="1470025"/>
          </a:xfrm>
        </p:spPr>
        <p:txBody>
          <a:bodyPr/>
          <a:lstStyle/>
          <a:p>
            <a:r>
              <a:rPr lang="el-GR" dirty="0" smtClean="0"/>
              <a:t>Καλή χρονιά </a:t>
            </a:r>
            <a:endParaRPr lang="el-GR" dirty="0"/>
          </a:p>
        </p:txBody>
      </p:sp>
      <p:sp>
        <p:nvSpPr>
          <p:cNvPr id="6" name="5 - Υπότιτλος"/>
          <p:cNvSpPr>
            <a:spLocks noGrp="1"/>
          </p:cNvSpPr>
          <p:nvPr>
            <p:ph type="subTitle" idx="1"/>
          </p:nvPr>
        </p:nvSpPr>
        <p:spPr>
          <a:xfrm>
            <a:off x="1285852" y="1643050"/>
            <a:ext cx="5857916" cy="1752600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Καλή χρόνια σε όλους με υγεία και χαρά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7" name="6 - Εικόνα" descr="Happy-Holiday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2928934"/>
            <a:ext cx="5000660" cy="3571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Χριστούγεννα στο Παρίσι</a:t>
            </a:r>
            <a:endParaRPr lang="el-GR" dirty="0"/>
          </a:p>
        </p:txBody>
      </p:sp>
      <p:pic>
        <p:nvPicPr>
          <p:cNvPr id="9" name="8 - Θέση περιεχομένου" descr="enchanted-christma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199" y="1643050"/>
            <a:ext cx="4169177" cy="4500594"/>
          </a:xfrm>
        </p:spPr>
      </p:pic>
      <p:pic>
        <p:nvPicPr>
          <p:cNvPr id="11" name="10 - Θέση περιεχομένου" descr="wallpaper christmas in Paris 2015 H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43050"/>
            <a:ext cx="4038600" cy="4500594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Χριστούγεννα στο Λονδίνο</a:t>
            </a:r>
            <a:endParaRPr lang="el-GR" dirty="0"/>
          </a:p>
        </p:txBody>
      </p:sp>
      <p:pic>
        <p:nvPicPr>
          <p:cNvPr id="5" name="4 - Θέση περιεχομένου" descr="Gareth-Paxton-londonEye-xristougenna-2014-protoxronia-2015-taxidi-stous-dimofilesterous-proorismous-tis-europis-checkin-trivag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3050"/>
            <a:ext cx="4043362" cy="4500594"/>
          </a:xfrm>
        </p:spPr>
      </p:pic>
      <p:pic>
        <p:nvPicPr>
          <p:cNvPr id="6" name="5 - Θέση περιεχομένου" descr="Harrods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643050"/>
            <a:ext cx="4114800" cy="4500593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Χριστούγεννα στην Ιταλία</a:t>
            </a:r>
            <a:endParaRPr lang="el-GR" dirty="0"/>
          </a:p>
        </p:txBody>
      </p:sp>
      <p:pic>
        <p:nvPicPr>
          <p:cNvPr id="5" name="4 - Θέση περιεχομένου" descr="Rome-Christma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71612"/>
            <a:ext cx="4114800" cy="4572032"/>
          </a:xfrm>
        </p:spPr>
      </p:pic>
      <p:pic>
        <p:nvPicPr>
          <p:cNvPr id="6" name="5 - Θέση περιεχομένου" descr="9402405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571612"/>
            <a:ext cx="4038600" cy="457203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Χριστούγεννα στις ΗΠΑ</a:t>
            </a:r>
            <a:endParaRPr lang="el-GR" dirty="0"/>
          </a:p>
        </p:txBody>
      </p:sp>
      <p:pic>
        <p:nvPicPr>
          <p:cNvPr id="6" name="5 - Θέση περιεχομένου" descr="christmas_at_rockefeller_center_new_york_city_new_yor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571612"/>
            <a:ext cx="4038600" cy="4000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- Θέση περιεχομένου" descr="xristougenna-sti-nea-yorki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571612"/>
            <a:ext cx="4038600" cy="40005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Χριστουγεννιάτικα Δέντρα</a:t>
            </a:r>
            <a:endParaRPr lang="el-GR" dirty="0"/>
          </a:p>
        </p:txBody>
      </p:sp>
      <p:pic>
        <p:nvPicPr>
          <p:cNvPr id="5" name="4 - Θέση περιεχομένου" descr="images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571612"/>
            <a:ext cx="3214710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5 - Θέση περιεχομένου" descr="xmasdentro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571612"/>
            <a:ext cx="4038600" cy="46434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Χριστουγεννιάτικα γλύκα</a:t>
            </a:r>
            <a:endParaRPr lang="el-GR" dirty="0"/>
          </a:p>
        </p:txBody>
      </p:sp>
      <p:pic>
        <p:nvPicPr>
          <p:cNvPr id="5" name="4 - Θέση περιεχομένου" descr="th-xristougenniatika-gluk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3050"/>
            <a:ext cx="4038600" cy="44291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5 - Θέση περιεχομένου" descr="santa-hat-browni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3519" y="1600200"/>
            <a:ext cx="4027961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Χριστουγεννιάτικα μελομακάρονα</a:t>
            </a:r>
            <a:br>
              <a:rPr lang="el-GR" dirty="0" smtClean="0"/>
            </a:br>
            <a:r>
              <a:rPr lang="el-GR" dirty="0" smtClean="0"/>
              <a:t>και κουραμπιέδες</a:t>
            </a:r>
            <a:endParaRPr lang="el-GR" dirty="0"/>
          </a:p>
        </p:txBody>
      </p:sp>
      <p:pic>
        <p:nvPicPr>
          <p:cNvPr id="5" name="4 - Θέση περιεχομένου" descr="46c4f3f7360db850647354c431662c8e3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71612"/>
            <a:ext cx="4038600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5 - Θέση περιεχομένου" descr="kourampiedes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571612"/>
            <a:ext cx="4038600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Χριστουγεννιάτικες γαλοπούλες</a:t>
            </a:r>
            <a:endParaRPr lang="el-GR" dirty="0"/>
          </a:p>
        </p:txBody>
      </p:sp>
      <p:pic>
        <p:nvPicPr>
          <p:cNvPr id="6" name="5 - Θέση περιεχομένου" descr="galopoula-590_2013_12_18_14_0_42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2124" y="1500174"/>
            <a:ext cx="6167461" cy="4714908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86</Words>
  <Application>Microsoft Office PowerPoint</Application>
  <PresentationFormat>Προβολή στην οθόνη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Χριστούγεννα</vt:lpstr>
      <vt:lpstr>Χριστούγεννα στο Παρίσι</vt:lpstr>
      <vt:lpstr>Χριστούγεννα στο Λονδίνο</vt:lpstr>
      <vt:lpstr>Χριστούγεννα στην Ιταλία</vt:lpstr>
      <vt:lpstr>Χριστούγεννα στις ΗΠΑ</vt:lpstr>
      <vt:lpstr>Χριστουγεννιάτικα Δέντρα</vt:lpstr>
      <vt:lpstr>Χριστουγεννιάτικα γλύκα</vt:lpstr>
      <vt:lpstr>Χριστουγεννιάτικα μελομακάρονα και κουραμπιέδες</vt:lpstr>
      <vt:lpstr>Χριστουγεννιάτικες γαλοπούλες</vt:lpstr>
      <vt:lpstr>Χριστουγεννιάτικα Κάλαντα</vt:lpstr>
      <vt:lpstr>Χριστουγεννιάτικα Σπίτια </vt:lpstr>
      <vt:lpstr>Χριστούγεννα με τον Άγιο Βασίλη</vt:lpstr>
      <vt:lpstr>Βασιλόπιτα 2015</vt:lpstr>
      <vt:lpstr>Καλή χρονιά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Χριστούγεννα</dc:title>
  <dc:creator>Απέργης</dc:creator>
  <cp:lastModifiedBy>Σπύρος</cp:lastModifiedBy>
  <cp:revision>11</cp:revision>
  <dcterms:created xsi:type="dcterms:W3CDTF">2015-01-09T16:22:26Z</dcterms:created>
  <dcterms:modified xsi:type="dcterms:W3CDTF">2015-01-13T12:09:56Z</dcterms:modified>
</cp:coreProperties>
</file>