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73" r:id="rId8"/>
    <p:sldId id="272" r:id="rId9"/>
    <p:sldId id="261" r:id="rId10"/>
    <p:sldId id="262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 rot="660237">
            <a:off x="422030" y="1071546"/>
            <a:ext cx="8229600" cy="1714512"/>
          </a:xfrm>
        </p:spPr>
        <p:txBody>
          <a:bodyPr/>
          <a:lstStyle/>
          <a:p>
            <a:r>
              <a:rPr lang="el-GR" dirty="0" smtClean="0"/>
              <a:t>ΧΡΙΣΤΟΥΓΕΝ</a:t>
            </a:r>
            <a:r>
              <a:rPr lang="en-US" dirty="0" smtClean="0"/>
              <a:t>N</a:t>
            </a:r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 rot="712980">
            <a:off x="1371600" y="3331698"/>
            <a:ext cx="6400800" cy="175260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Από τον ΣΠΥΡΟΣ - ΣΥΡΙΩΤΗΣ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ΚΑΛΑ ΧΡΙΣΤΟΥΓΕΝΑ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ΑΠΌ  ΤΟ ΣΠΥΡΟ ΣΥΡΙΩΤΗ ΧΑ.ΧΑ.ΧΑ…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2013</a:t>
            </a:r>
            <a:endParaRPr lang="el-GR" dirty="0"/>
          </a:p>
        </p:txBody>
      </p:sp>
      <p:pic>
        <p:nvPicPr>
          <p:cNvPr id="4" name="3 - Θέση περιεχομένου" descr="14825578-christmas-and-new-year-card-with-2013-on-a-black-winter-back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81200">
            <a:off x="1357990" y="1600200"/>
            <a:ext cx="6428020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ΠΙΟ ΩΡΑΙΟ ΓΛΥΚΟ</a:t>
            </a:r>
            <a:endParaRPr lang="el-GR" dirty="0"/>
          </a:p>
        </p:txBody>
      </p:sp>
      <p:pic>
        <p:nvPicPr>
          <p:cNvPr id="4" name="3 - Θέση περιεχομένου" descr="1323867583_christmas-cake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42083">
            <a:off x="1851813" y="2071678"/>
            <a:ext cx="5123207" cy="421484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smtClean="0"/>
              <a:t>ΔΕΝΤΡΟ</a:t>
            </a:r>
            <a:endParaRPr lang="el-GR" dirty="0"/>
          </a:p>
        </p:txBody>
      </p:sp>
      <p:pic>
        <p:nvPicPr>
          <p:cNvPr id="4" name="3 - Θέση περιεχομένου" descr="christmas-tree-stre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6845" y="1600200"/>
            <a:ext cx="6410310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 </a:t>
            </a:r>
            <a:r>
              <a:rPr lang="el-GR" dirty="0" smtClean="0"/>
              <a:t>ΣΤΟ ΛΟΝΔΙΝΟ</a:t>
            </a:r>
            <a:endParaRPr lang="el-GR" dirty="0"/>
          </a:p>
        </p:txBody>
      </p:sp>
      <p:pic>
        <p:nvPicPr>
          <p:cNvPr id="5" name="4 - Θέση περιεχομένου" descr="1352370945-LONDON%20XRISTOUGEN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349251">
            <a:off x="457200" y="2000240"/>
            <a:ext cx="4038600" cy="3643337"/>
          </a:xfrm>
        </p:spPr>
      </p:pic>
      <p:pic>
        <p:nvPicPr>
          <p:cNvPr id="6" name="5 - Θέση περιεχομένου" descr="0f8a2c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26154"/>
            <a:ext cx="4038600" cy="367405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 </a:t>
            </a:r>
            <a:r>
              <a:rPr lang="el-GR" dirty="0" smtClean="0"/>
              <a:t>ΣΤΟ </a:t>
            </a:r>
            <a:r>
              <a:rPr lang="el-GR" dirty="0" smtClean="0"/>
              <a:t>ΠΑΡΙΣΙ</a:t>
            </a:r>
            <a:endParaRPr lang="el-GR" dirty="0"/>
          </a:p>
        </p:txBody>
      </p:sp>
      <p:pic>
        <p:nvPicPr>
          <p:cNvPr id="7" name="6 - Θέση περιεχομένου" descr="notre dame christmas in par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987020">
            <a:off x="457200" y="1830854"/>
            <a:ext cx="4038600" cy="4064655"/>
          </a:xfrm>
        </p:spPr>
      </p:pic>
      <p:pic>
        <p:nvPicPr>
          <p:cNvPr id="8" name="7 - Θέση περιεχομένου" descr="img-th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0828162">
            <a:off x="4714876" y="1785926"/>
            <a:ext cx="4143404" cy="414340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ΧΡΙΣΤΟΥΓΕΝΝΑ </a:t>
            </a:r>
            <a:r>
              <a:rPr lang="el-GR" dirty="0" smtClean="0"/>
              <a:t>ΣΤΗΝ ΙΤΑΛΙΑ</a:t>
            </a:r>
            <a:endParaRPr lang="el-GR" dirty="0"/>
          </a:p>
        </p:txBody>
      </p:sp>
      <p:pic>
        <p:nvPicPr>
          <p:cNvPr id="7" name="6 - Θέση περιεχομένου" descr="christmas-in-it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44770">
            <a:off x="1481064" y="1600200"/>
            <a:ext cx="6181871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Η ΦΑΤΝΗ</a:t>
            </a:r>
            <a:endParaRPr lang="el-GR" dirty="0"/>
          </a:p>
        </p:txBody>
      </p:sp>
      <p:pic>
        <p:nvPicPr>
          <p:cNvPr id="7" name="6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7706" y="1600200"/>
            <a:ext cx="718858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ΧΩΡΙΟ ΤΟΥ ΑΗ </a:t>
            </a:r>
            <a:r>
              <a:rPr lang="el-GR" dirty="0" smtClean="0"/>
              <a:t>ΒΑΣΙΛΗ</a:t>
            </a:r>
            <a:endParaRPr lang="el-GR" dirty="0"/>
          </a:p>
        </p:txBody>
      </p:sp>
      <p:pic>
        <p:nvPicPr>
          <p:cNvPr id="4" name="3 - Θέση περιεχομένου" descr="4565_Santa-Claus-Sleigh-Ride-Lapland-Fin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2125" y="1849437"/>
            <a:ext cx="5619750" cy="421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</TotalTime>
  <Words>41</Words>
  <Application>Microsoft Office PowerPoint</Application>
  <PresentationFormat>Προβολή στην οθόνη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Αποκορύφωμα</vt:lpstr>
      <vt:lpstr>ΧΡΙΣΤΟΥΓΕΝNΑ</vt:lpstr>
      <vt:lpstr>Το 2013</vt:lpstr>
      <vt:lpstr>Το ΠΙΟ ΩΡΑΙΟ ΓΛΥΚΟ</vt:lpstr>
      <vt:lpstr>ΤΟ ΔΕΝΤΡΟ</vt:lpstr>
      <vt:lpstr>ΧΡΙΣΤΟΥΓΕΝΝΑ ΣΤΟ ΛΟΝΔΙΝΟ</vt:lpstr>
      <vt:lpstr>ΧΡΙΣΤΟΥΓΕΝΝΑ ΣΤΟ ΠΑΡΙΣΙ</vt:lpstr>
      <vt:lpstr>ΧΡΙΣΤΟΥΓΕΝΝΑ ΣΤΗΝ ΙΤΑΛΙΑ</vt:lpstr>
      <vt:lpstr> Η ΦΑΤΝΗ</vt:lpstr>
      <vt:lpstr>ΤΟ ΧΩΡΙΟ ΤΟΥ ΑΗ ΒΑΣΙΛΗ</vt:lpstr>
      <vt:lpstr>ΚΑΛΑ ΧΡΙΣΤΟΥΓΕΝΑ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ΧΡΙΣΤΟΥΓΕΝΑ</dc:title>
  <cp:lastModifiedBy>niko</cp:lastModifiedBy>
  <cp:revision>16</cp:revision>
  <dcterms:modified xsi:type="dcterms:W3CDTF">2013-01-03T20:23:28Z</dcterms:modified>
</cp:coreProperties>
</file>