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3" r:id="rId6"/>
    <p:sldId id="259" r:id="rId7"/>
    <p:sldId id="258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piro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6" autoAdjust="0"/>
    <p:restoredTop sz="94660"/>
  </p:normalViewPr>
  <p:slideViewPr>
    <p:cSldViewPr>
      <p:cViewPr varScale="1">
        <p:scale>
          <a:sx n="63" d="100"/>
          <a:sy n="63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86FDA-52F7-4BFB-9A2F-C950787F7D46}" type="datetimeFigureOut">
              <a:rPr lang="el-GR" smtClean="0"/>
              <a:pPr/>
              <a:t>27/6/2012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079A8-2DE7-4BC6-9BF6-4AE4A8B9A64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079A8-2DE7-4BC6-9BF6-4AE4A8B9A64F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FA49BF2-49EE-4712-BB5B-B1F766D48892}" type="datetimeFigureOut">
              <a:rPr lang="el-GR" smtClean="0"/>
              <a:pPr/>
              <a:t>27/6/2012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3603A6E-60B4-40BA-88FC-DD162402358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BF2-49EE-4712-BB5B-B1F766D48892}" type="datetimeFigureOut">
              <a:rPr lang="el-GR" smtClean="0"/>
              <a:pPr/>
              <a:t>27/6/2012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3A6E-60B4-40BA-88FC-DD162402358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BF2-49EE-4712-BB5B-B1F766D48892}" type="datetimeFigureOut">
              <a:rPr lang="el-GR" smtClean="0"/>
              <a:pPr/>
              <a:t>27/6/2012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3A6E-60B4-40BA-88FC-DD162402358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FA49BF2-49EE-4712-BB5B-B1F766D48892}" type="datetimeFigureOut">
              <a:rPr lang="el-GR" smtClean="0"/>
              <a:pPr/>
              <a:t>27/6/2012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3A6E-60B4-40BA-88FC-DD162402358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FA49BF2-49EE-4712-BB5B-B1F766D48892}" type="datetimeFigureOut">
              <a:rPr lang="el-GR" smtClean="0"/>
              <a:pPr/>
              <a:t>27/6/2012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3603A6E-60B4-40BA-88FC-DD1624023584}" type="slidenum">
              <a:rPr lang="el-GR" smtClean="0"/>
              <a:pPr/>
              <a:t>‹#›</a:t>
            </a:fld>
            <a:endParaRPr lang="el-GR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A49BF2-49EE-4712-BB5B-B1F766D48892}" type="datetimeFigureOut">
              <a:rPr lang="el-GR" smtClean="0"/>
              <a:pPr/>
              <a:t>27/6/2012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3603A6E-60B4-40BA-88FC-DD162402358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FA49BF2-49EE-4712-BB5B-B1F766D48892}" type="datetimeFigureOut">
              <a:rPr lang="el-GR" smtClean="0"/>
              <a:pPr/>
              <a:t>27/6/2012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3603A6E-60B4-40BA-88FC-DD162402358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BF2-49EE-4712-BB5B-B1F766D48892}" type="datetimeFigureOut">
              <a:rPr lang="el-GR" smtClean="0"/>
              <a:pPr/>
              <a:t>27/6/2012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3A6E-60B4-40BA-88FC-DD162402358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A49BF2-49EE-4712-BB5B-B1F766D48892}" type="datetimeFigureOut">
              <a:rPr lang="el-GR" smtClean="0"/>
              <a:pPr/>
              <a:t>27/6/2012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3603A6E-60B4-40BA-88FC-DD162402358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FA49BF2-49EE-4712-BB5B-B1F766D48892}" type="datetimeFigureOut">
              <a:rPr lang="el-GR" smtClean="0"/>
              <a:pPr/>
              <a:t>27/6/2012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3603A6E-60B4-40BA-88FC-DD162402358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FA49BF2-49EE-4712-BB5B-B1F766D48892}" type="datetimeFigureOut">
              <a:rPr lang="el-GR" smtClean="0"/>
              <a:pPr/>
              <a:t>27/6/2012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3603A6E-60B4-40BA-88FC-DD162402358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FA49BF2-49EE-4712-BB5B-B1F766D48892}" type="datetimeFigureOut">
              <a:rPr lang="el-GR" smtClean="0"/>
              <a:pPr/>
              <a:t>27/6/2012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3603A6E-60B4-40BA-88FC-DD162402358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6.jpeg"/><Relationship Id="rId7" Type="http://schemas.openxmlformats.org/officeDocument/2006/relationships/image" Target="../media/image29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piros\&#932;&#945;%20&#941;&#947;&#947;&#961;&#945;&#966;&#940;%20&#956;&#959;&#965;\&#919;%20&#956;&#959;&#965;&#963;&#953;&#954;&#942;%20&#956;&#959;&#965;\&#926;&#949;&#957;&#945;%202\Oceana%20-%20Endless%20Summer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5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EURO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2012</a:t>
            </a:r>
            <a:endParaRPr lang="el-GR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Σπύρος Αρμένης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00B0F0"/>
                </a:solidFill>
              </a:rPr>
              <a:t>Στο αγωνιστικό κομμάτι η Εθνική τα πήγε αρκετά καλά καθώς έφτασε και μέχρι τα προημιτελικά.</a:t>
            </a:r>
            <a:endParaRPr lang="el-GR" sz="3200" dirty="0">
              <a:solidFill>
                <a:srgbClr val="00B0F0"/>
              </a:solidFill>
            </a:endParaRPr>
          </a:p>
        </p:txBody>
      </p:sp>
      <p:pic>
        <p:nvPicPr>
          <p:cNvPr id="4" name="3 - Θέση περιεχομένου" descr="greece2012euro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04053" y="1882775"/>
            <a:ext cx="6935893" cy="4572000"/>
          </a:xfrm>
        </p:spPr>
      </p:pic>
    </p:spTree>
  </p:cSld>
  <p:clrMapOvr>
    <a:masterClrMapping/>
  </p:clrMapOvr>
  <p:transition spd="med">
    <p:split orient="vert" dir="in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Ελλάδα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vs.</a:t>
            </a: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Ρωσία 1-0</a:t>
            </a:r>
            <a:r>
              <a:rPr lang="en-US" sz="3200" dirty="0" smtClean="0">
                <a:solidFill>
                  <a:srgbClr val="00B0F0"/>
                </a:solidFill>
              </a:rPr>
              <a:t/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l-GR" sz="3200" dirty="0" smtClean="0">
                <a:solidFill>
                  <a:srgbClr val="00B0F0"/>
                </a:solidFill>
              </a:rPr>
              <a:t>Η Εθνική μας χρειαζόταν μόνο νίκη για να περάσει από τον όμιλό της, πράγμα που έκανε. Πολλοί πίστευαν πως θα γίνει το ¨θαύμα¨ του 2004 αλλά σύντομα θα άλλαζαν τα πράγματα.</a:t>
            </a:r>
            <a:endParaRPr lang="el-GR" sz="3200" dirty="0">
              <a:solidFill>
                <a:srgbClr val="00B0F0"/>
              </a:solidFill>
            </a:endParaRPr>
          </a:p>
        </p:txBody>
      </p:sp>
      <p:pic>
        <p:nvPicPr>
          <p:cNvPr id="6" name="5 - Θέση περιεχομένου" descr="euro-2012-1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3717032"/>
            <a:ext cx="4038600" cy="2681883"/>
          </a:xfrm>
        </p:spPr>
      </p:pic>
      <p:pic>
        <p:nvPicPr>
          <p:cNvPr id="7" name="6 - Θέση περιεχομένου" descr="untitled.bmp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4008" y="3717032"/>
            <a:ext cx="3714750" cy="2630041"/>
          </a:xfrm>
        </p:spPr>
      </p:pic>
    </p:spTree>
  </p:cSld>
  <p:clrMapOvr>
    <a:masterClrMapping/>
  </p:clrMapOvr>
  <p:transition spd="slow">
    <p:strips dir="r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srgbClr val="00B0F0"/>
                </a:solidFill>
              </a:rPr>
              <a:t>Αξιοσημείωτο είναι ότι στον αγώνα με την Ρωσία ο Γιώργος Καραγκούνης σημείωσε 120 συμμετοχές με την φανέλα της Εθνικής και έφτασε στην πρώτη θέση τον Θοδωρή Ζαγοράκη.    </a:t>
            </a:r>
            <a:endParaRPr lang="el-GR" sz="3200" dirty="0">
              <a:solidFill>
                <a:srgbClr val="00B0F0"/>
              </a:solidFill>
            </a:endParaRPr>
          </a:p>
        </p:txBody>
      </p:sp>
      <p:pic>
        <p:nvPicPr>
          <p:cNvPr id="7" name="6 - Θέση περιεχομένου" descr="07595aeb859c5a9fc7d3e46e9a600dae_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07704" y="2636912"/>
            <a:ext cx="5168280" cy="3442894"/>
          </a:xfrm>
        </p:spPr>
      </p:pic>
    </p:spTree>
  </p:cSld>
  <p:clrMapOvr>
    <a:masterClrMapping/>
  </p:clrMapOvr>
  <p:transition>
    <p:diamond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Γερμανία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vs. </a:t>
            </a: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Ελλάδα 4-2</a:t>
            </a:r>
            <a:r>
              <a:rPr lang="el-GR" sz="3200" dirty="0" smtClean="0">
                <a:solidFill>
                  <a:srgbClr val="00B0F0"/>
                </a:solidFill>
              </a:rPr>
              <a:t/>
            </a:r>
            <a:br>
              <a:rPr lang="el-GR" sz="3200" dirty="0" smtClean="0">
                <a:solidFill>
                  <a:srgbClr val="00B0F0"/>
                </a:solidFill>
              </a:rPr>
            </a:br>
            <a:r>
              <a:rPr lang="el-GR" sz="3200" dirty="0" smtClean="0">
                <a:solidFill>
                  <a:srgbClr val="00B0F0"/>
                </a:solidFill>
              </a:rPr>
              <a:t>Κάπου εδώ το ταξίδι της Εθνικής σταματάει από την πολύ καλύτερη Γερμανία και η Ελλάδα κόβεται στα προημιτελικά. </a:t>
            </a:r>
            <a:endParaRPr lang="el-GR" sz="3200" dirty="0">
              <a:solidFill>
                <a:srgbClr val="00B0F0"/>
              </a:solidFill>
            </a:endParaRPr>
          </a:p>
        </p:txBody>
      </p:sp>
      <p:pic>
        <p:nvPicPr>
          <p:cNvPr id="7" name="6 - Θέση περιεχομένου" descr="Germany-Greece-Euro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3933056"/>
            <a:ext cx="4038600" cy="2683479"/>
          </a:xfrm>
        </p:spPr>
      </p:pic>
      <p:pic>
        <p:nvPicPr>
          <p:cNvPr id="8" name="7 - Θέση περιεχομένου" descr="greece-ap-63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427984" y="3933056"/>
            <a:ext cx="4038600" cy="2664296"/>
          </a:xfrm>
        </p:spPr>
      </p:pic>
    </p:spTree>
  </p:cSld>
  <p:clrMapOvr>
    <a:masterClrMapping/>
  </p:clrMapOvr>
  <p:transition spd="med">
    <p:wheel spokes="8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08312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00B0F0"/>
                </a:solidFill>
              </a:rPr>
              <a:t>Η Εθνική μας ωστόσο από την δεκαετία του 80 έχει αρχίσει να κάνει αισθητή την παρουσία της τόσο σε παγκόσμιο επίπεδο όσο και σε ευρωπαϊκό.</a:t>
            </a:r>
            <a:br>
              <a:rPr lang="el-GR" sz="2400" dirty="0" smtClean="0">
                <a:solidFill>
                  <a:srgbClr val="00B0F0"/>
                </a:solidFill>
              </a:rPr>
            </a:br>
            <a:r>
              <a:rPr lang="el-GR" sz="2400" dirty="0" smtClean="0">
                <a:solidFill>
                  <a:srgbClr val="00B0F0"/>
                </a:solidFill>
              </a:rPr>
              <a:t>  Χρονολογικά οι συμμετοχές της:</a:t>
            </a:r>
            <a:r>
              <a:rPr lang="en-US" sz="2400" dirty="0" smtClean="0">
                <a:solidFill>
                  <a:srgbClr val="00B0F0"/>
                </a:solidFill>
              </a:rPr>
              <a:t/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Euro 1980, Mundial 1994, Euro 2004, Euro 2008, Mundial 2010 </a:t>
            </a:r>
            <a:r>
              <a:rPr lang="el-GR" sz="2400" dirty="0" smtClean="0">
                <a:solidFill>
                  <a:srgbClr val="00B0F0"/>
                </a:solidFill>
              </a:rPr>
              <a:t>και </a:t>
            </a:r>
            <a:r>
              <a:rPr lang="en-US" sz="2400" dirty="0" smtClean="0">
                <a:solidFill>
                  <a:srgbClr val="00B0F0"/>
                </a:solidFill>
              </a:rPr>
              <a:t>Euro 2012.</a:t>
            </a:r>
            <a:br>
              <a:rPr lang="en-US" sz="2400" dirty="0" smtClean="0">
                <a:solidFill>
                  <a:srgbClr val="00B0F0"/>
                </a:solidFill>
              </a:rPr>
            </a:br>
            <a:endParaRPr lang="el-GR" sz="2400" dirty="0">
              <a:solidFill>
                <a:srgbClr val="00B0F0"/>
              </a:solidFill>
            </a:endParaRPr>
          </a:p>
        </p:txBody>
      </p:sp>
      <p:pic>
        <p:nvPicPr>
          <p:cNvPr id="14" name="13 - Θέση περιεχομένου" descr="euro201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868144" y="5013176"/>
            <a:ext cx="1613227" cy="1569508"/>
          </a:xfrm>
        </p:spPr>
      </p:pic>
      <p:pic>
        <p:nvPicPr>
          <p:cNvPr id="1028" name="Picture 4" descr="C:\Documents and Settings\spiros\Τα έγγραφά μου\Οι εικόνες μου\Φάκελος (2)\euro2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068960"/>
            <a:ext cx="1368152" cy="1599139"/>
          </a:xfrm>
          <a:prstGeom prst="rect">
            <a:avLst/>
          </a:prstGeom>
          <a:noFill/>
        </p:spPr>
      </p:pic>
      <p:pic>
        <p:nvPicPr>
          <p:cNvPr id="1030" name="Picture 6" descr="C:\Documents and Settings\spiros\Τα έγγραφά μου\Οι εικόνες μου\Φάκελος (2)\imagesCAFFHC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725144"/>
            <a:ext cx="1756165" cy="1885652"/>
          </a:xfrm>
          <a:prstGeom prst="rect">
            <a:avLst/>
          </a:prstGeom>
          <a:noFill/>
        </p:spPr>
      </p:pic>
      <p:pic>
        <p:nvPicPr>
          <p:cNvPr id="1026" name="Picture 2" descr="C:\Documents and Settings\spiros\Τα έγγραφά μου\Οι εικόνες μου\imagesCAV3O39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869160"/>
            <a:ext cx="1676400" cy="1676400"/>
          </a:xfrm>
          <a:prstGeom prst="rect">
            <a:avLst/>
          </a:prstGeom>
          <a:noFill/>
        </p:spPr>
      </p:pic>
      <p:pic>
        <p:nvPicPr>
          <p:cNvPr id="2" name="Picture 3" descr="C:\Documents and Settings\spiros\Τα έγγραφά μου\Οι εικόνες μου\20100217200008-1994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068960"/>
            <a:ext cx="1440160" cy="1440160"/>
          </a:xfrm>
          <a:prstGeom prst="rect">
            <a:avLst/>
          </a:prstGeom>
          <a:noFill/>
        </p:spPr>
      </p:pic>
      <p:pic>
        <p:nvPicPr>
          <p:cNvPr id="3" name="Picture 4" descr="C:\Documents and Settings\spiros\Τα έγγραφά μου\Οι εικόνες μου\200px-UEFA_Euro_1980_logo_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6300" y="3176588"/>
            <a:ext cx="1905000" cy="1266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93354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srgbClr val="00B0F0"/>
                </a:solidFill>
              </a:rPr>
              <a:t>Ραντεβού στο επόμενο </a:t>
            </a:r>
            <a:r>
              <a:rPr lang="en-US" sz="3200" dirty="0" smtClean="0">
                <a:solidFill>
                  <a:srgbClr val="00B0F0"/>
                </a:solidFill>
              </a:rPr>
              <a:t>Euro </a:t>
            </a:r>
            <a:r>
              <a:rPr lang="el-GR" sz="3200" dirty="0" smtClean="0">
                <a:solidFill>
                  <a:srgbClr val="00B0F0"/>
                </a:solidFill>
              </a:rPr>
              <a:t>στην Γαλλία για μία ακόμη καλύτερη παρουσία της Εθνικής μας. Αν και μεσολαβεί το </a:t>
            </a:r>
            <a:r>
              <a:rPr lang="en-US" sz="3200" dirty="0" smtClean="0">
                <a:solidFill>
                  <a:srgbClr val="00B0F0"/>
                </a:solidFill>
              </a:rPr>
              <a:t>Mundial </a:t>
            </a:r>
            <a:r>
              <a:rPr lang="el-GR" sz="3200" dirty="0" smtClean="0">
                <a:solidFill>
                  <a:srgbClr val="00B0F0"/>
                </a:solidFill>
              </a:rPr>
              <a:t>της </a:t>
            </a:r>
            <a:r>
              <a:rPr lang="el-GR" sz="3200" dirty="0" smtClean="0">
                <a:solidFill>
                  <a:srgbClr val="00B0F0"/>
                </a:solidFill>
              </a:rPr>
              <a:t>Βραζιλίας.</a:t>
            </a:r>
            <a:endParaRPr lang="el-GR" sz="3200" dirty="0">
              <a:solidFill>
                <a:srgbClr val="00B0F0"/>
              </a:solidFill>
            </a:endParaRPr>
          </a:p>
        </p:txBody>
      </p:sp>
      <p:pic>
        <p:nvPicPr>
          <p:cNvPr id="4" name="3 - Θέση περιεχομένου" descr="150px-Greece_National_Football_Team_svg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35896" y="2780928"/>
            <a:ext cx="1500758" cy="2304256"/>
          </a:xfrm>
        </p:spPr>
      </p:pic>
      <p:pic>
        <p:nvPicPr>
          <p:cNvPr id="2050" name="Picture 2" descr="C:\Documents and Settings\spiros\Τα έγγραφά μου\Οι εικόνες μου\t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80928"/>
            <a:ext cx="3312367" cy="2285752"/>
          </a:xfrm>
          <a:prstGeom prst="rect">
            <a:avLst/>
          </a:prstGeom>
          <a:noFill/>
        </p:spPr>
      </p:pic>
      <p:pic>
        <p:nvPicPr>
          <p:cNvPr id="2051" name="Picture 3" descr="C:\Documents and Settings\spiros\Τα έγγραφά μου\Οι εικόνες μου\logo-euro-2016_2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780928"/>
            <a:ext cx="3498404" cy="22824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7030A0"/>
                </a:solidFill>
              </a:rPr>
              <a:t>Το Ε</a:t>
            </a:r>
            <a:r>
              <a:rPr lang="en-US" sz="3200" dirty="0" smtClean="0">
                <a:solidFill>
                  <a:srgbClr val="7030A0"/>
                </a:solidFill>
              </a:rPr>
              <a:t>uro </a:t>
            </a:r>
            <a:r>
              <a:rPr lang="el-GR" sz="3200" dirty="0" smtClean="0">
                <a:solidFill>
                  <a:srgbClr val="7030A0"/>
                </a:solidFill>
              </a:rPr>
              <a:t>γίνεται κάθε 4 χρόνια και φέτος πραγματοποιείται στην Πολωνία και στην Ουκρανία.  </a:t>
            </a:r>
            <a:endParaRPr lang="el-GR" sz="3200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venue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66937" y="2663825"/>
            <a:ext cx="4810125" cy="3009900"/>
          </a:xfrm>
        </p:spPr>
      </p:pic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7030A0"/>
                </a:solidFill>
              </a:rPr>
              <a:t>Οι μασκότ του λέγονται Σλάβεκ και Σλάβκο.</a:t>
            </a:r>
            <a:endParaRPr lang="el-GR" sz="3200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euro-2012-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168525"/>
            <a:ext cx="6096000" cy="4000500"/>
          </a:xfrm>
        </p:spPr>
      </p:pic>
    </p:spTree>
  </p:cSld>
  <p:clrMapOvr>
    <a:masterClrMapping/>
  </p:clrMapOvr>
  <p:transition spd="med">
    <p:fade thruBlk="1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7030A0"/>
                </a:solidFill>
              </a:rPr>
              <a:t>Η επίσημη μπάλα του φετινού Ε</a:t>
            </a:r>
            <a:r>
              <a:rPr lang="en-US" sz="3200" dirty="0" smtClean="0">
                <a:solidFill>
                  <a:srgbClr val="7030A0"/>
                </a:solidFill>
              </a:rPr>
              <a:t>uro </a:t>
            </a:r>
            <a:r>
              <a:rPr lang="el-GR" sz="3200" dirty="0" smtClean="0">
                <a:solidFill>
                  <a:srgbClr val="7030A0"/>
                </a:solidFill>
              </a:rPr>
              <a:t>είναι σχεδιασμένη από την </a:t>
            </a:r>
            <a:r>
              <a:rPr lang="en-US" sz="3200" dirty="0" smtClean="0">
                <a:solidFill>
                  <a:srgbClr val="7030A0"/>
                </a:solidFill>
              </a:rPr>
              <a:t>Adidas </a:t>
            </a:r>
            <a:r>
              <a:rPr lang="el-GR" sz="3200" dirty="0" smtClean="0">
                <a:solidFill>
                  <a:srgbClr val="7030A0"/>
                </a:solidFill>
              </a:rPr>
              <a:t>και λέγεται </a:t>
            </a:r>
            <a:r>
              <a:rPr lang="en-US" sz="3200" dirty="0" smtClean="0">
                <a:solidFill>
                  <a:srgbClr val="7030A0"/>
                </a:solidFill>
              </a:rPr>
              <a:t>Tango 12</a:t>
            </a:r>
            <a:r>
              <a:rPr lang="el-GR" sz="3200" dirty="0" smtClean="0">
                <a:solidFill>
                  <a:srgbClr val="7030A0"/>
                </a:solidFill>
              </a:rPr>
              <a:t>.</a:t>
            </a:r>
            <a:endParaRPr lang="el-GR" sz="3200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Euro-2012-Adidas-Tan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664296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7030A0"/>
                </a:solidFill>
              </a:rPr>
              <a:t>Το τραγούδι του έχει καλοκαιρινούς ρυθμούς, το ερμηνεύει η</a:t>
            </a:r>
            <a:r>
              <a:rPr lang="en-US" sz="3200" dirty="0" smtClean="0">
                <a:solidFill>
                  <a:srgbClr val="7030A0"/>
                </a:solidFill>
              </a:rPr>
              <a:t> Oceana </a:t>
            </a:r>
            <a:r>
              <a:rPr lang="el-GR" sz="3200" dirty="0" smtClean="0">
                <a:solidFill>
                  <a:srgbClr val="7030A0"/>
                </a:solidFill>
              </a:rPr>
              <a:t>και </a:t>
            </a:r>
            <a:br>
              <a:rPr lang="el-GR" sz="3200" dirty="0" smtClean="0">
                <a:solidFill>
                  <a:srgbClr val="7030A0"/>
                </a:solidFill>
              </a:rPr>
            </a:br>
            <a:r>
              <a:rPr lang="el-GR" sz="3200" dirty="0" smtClean="0">
                <a:solidFill>
                  <a:srgbClr val="7030A0"/>
                </a:solidFill>
              </a:rPr>
              <a:t>ονομάζεται &lt;&lt;Ε</a:t>
            </a:r>
            <a:r>
              <a:rPr lang="en-US" sz="3200" dirty="0" smtClean="0">
                <a:solidFill>
                  <a:srgbClr val="7030A0"/>
                </a:solidFill>
              </a:rPr>
              <a:t>ndless Summer</a:t>
            </a:r>
            <a:r>
              <a:rPr lang="el-GR" sz="3200" dirty="0" smtClean="0">
                <a:solidFill>
                  <a:srgbClr val="7030A0"/>
                </a:solidFill>
              </a:rPr>
              <a:t>&gt;&gt;</a:t>
            </a:r>
            <a:endParaRPr lang="el-GR" sz="3200" dirty="0">
              <a:solidFill>
                <a:srgbClr val="7030A0"/>
              </a:solidFill>
            </a:endParaRPr>
          </a:p>
        </p:txBody>
      </p:sp>
      <p:pic>
        <p:nvPicPr>
          <p:cNvPr id="4" name="Oceana - Endless Summer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40163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240689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7030A0"/>
                </a:solidFill>
              </a:rPr>
              <a:t>Τα γήπεδα του φετινού </a:t>
            </a:r>
            <a:r>
              <a:rPr lang="en-US" sz="2400" dirty="0" smtClean="0">
                <a:solidFill>
                  <a:srgbClr val="7030A0"/>
                </a:solidFill>
              </a:rPr>
              <a:t>euro </a:t>
            </a:r>
            <a:r>
              <a:rPr lang="el-GR" sz="2400" dirty="0" smtClean="0">
                <a:solidFill>
                  <a:srgbClr val="7030A0"/>
                </a:solidFill>
              </a:rPr>
              <a:t>είναι τα εξής :</a:t>
            </a:r>
            <a:br>
              <a:rPr lang="el-GR" sz="2400" dirty="0" smtClean="0">
                <a:solidFill>
                  <a:srgbClr val="7030A0"/>
                </a:solidFill>
              </a:rPr>
            </a:br>
            <a:r>
              <a:rPr lang="el-GR" sz="2400" dirty="0" smtClean="0">
                <a:solidFill>
                  <a:srgbClr val="7030A0"/>
                </a:solidFill>
              </a:rPr>
              <a:t>Πολωνία: Εθνικό Στάδιο Βαρσοβίας, </a:t>
            </a:r>
            <a:r>
              <a:rPr lang="en-US" sz="2400" dirty="0" smtClean="0">
                <a:solidFill>
                  <a:srgbClr val="7030A0"/>
                </a:solidFill>
              </a:rPr>
              <a:t>PGE Arena,</a:t>
            </a:r>
            <a:r>
              <a:rPr lang="el-GR" sz="2400" dirty="0" smtClean="0">
                <a:solidFill>
                  <a:srgbClr val="7030A0"/>
                </a:solidFill>
              </a:rPr>
              <a:t>Δημοτικό στάδιο </a:t>
            </a:r>
            <a:r>
              <a:rPr lang="el-GR" sz="2400" dirty="0" smtClean="0">
                <a:solidFill>
                  <a:srgbClr val="7030A0"/>
                </a:solidFill>
              </a:rPr>
              <a:t>Βρότσλαβ και </a:t>
            </a:r>
            <a:r>
              <a:rPr lang="el-GR" sz="2400" dirty="0" smtClean="0">
                <a:solidFill>
                  <a:srgbClr val="7030A0"/>
                </a:solidFill>
              </a:rPr>
              <a:t>Δημοτικό στάδιο του Πόζναν.</a:t>
            </a:r>
            <a:br>
              <a:rPr lang="el-GR" sz="2400" dirty="0" smtClean="0">
                <a:solidFill>
                  <a:srgbClr val="7030A0"/>
                </a:solidFill>
              </a:rPr>
            </a:br>
            <a:r>
              <a:rPr lang="el-GR" sz="2400" dirty="0" smtClean="0">
                <a:solidFill>
                  <a:srgbClr val="7030A0"/>
                </a:solidFill>
              </a:rPr>
              <a:t>Ουκρανία: Δημοτικό στάδιο Κιέβου, </a:t>
            </a:r>
            <a:r>
              <a:rPr lang="en-US" sz="2400" dirty="0" smtClean="0">
                <a:solidFill>
                  <a:srgbClr val="7030A0"/>
                </a:solidFill>
              </a:rPr>
              <a:t>Donbass</a:t>
            </a:r>
            <a:r>
              <a:rPr lang="el-GR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Arena</a:t>
            </a:r>
            <a:r>
              <a:rPr lang="el-GR" sz="2400" dirty="0" smtClean="0">
                <a:solidFill>
                  <a:srgbClr val="7030A0"/>
                </a:solidFill>
              </a:rPr>
              <a:t> και </a:t>
            </a:r>
            <a:r>
              <a:rPr lang="en-US" sz="2400" dirty="0" smtClean="0">
                <a:solidFill>
                  <a:srgbClr val="7030A0"/>
                </a:solidFill>
              </a:rPr>
              <a:t>Metallist Stadium</a:t>
            </a:r>
            <a:r>
              <a:rPr lang="el-GR" sz="2400" dirty="0" smtClean="0">
                <a:solidFill>
                  <a:srgbClr val="7030A0"/>
                </a:solidFill>
              </a:rPr>
              <a:t>.</a:t>
            </a:r>
            <a:br>
              <a:rPr lang="el-GR" sz="2400" dirty="0" smtClean="0">
                <a:solidFill>
                  <a:srgbClr val="7030A0"/>
                </a:solidFill>
              </a:rPr>
            </a:br>
            <a:endParaRPr lang="el-GR" sz="2400" dirty="0">
              <a:solidFill>
                <a:srgbClr val="7030A0"/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2636912"/>
          <a:ext cx="8229600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72200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59035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spiros\Τα έγγραφά μου\Οι εικόνες μου\Φάκελος (2)\εθνικό στάδιο βαρσοβία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2088232" cy="2376264"/>
          </a:xfrm>
          <a:prstGeom prst="rect">
            <a:avLst/>
          </a:prstGeom>
          <a:noFill/>
        </p:spPr>
      </p:pic>
      <p:pic>
        <p:nvPicPr>
          <p:cNvPr id="2051" name="Picture 3" descr="C:\Documents and Settings\spiros\Τα έγγραφά μου\Οι εικόνες μου\Φάκελος (2)\PGE_Are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564904"/>
            <a:ext cx="2016223" cy="2376264"/>
          </a:xfrm>
          <a:prstGeom prst="rect">
            <a:avLst/>
          </a:prstGeom>
          <a:noFill/>
        </p:spPr>
      </p:pic>
      <p:pic>
        <p:nvPicPr>
          <p:cNvPr id="2052" name="Picture 4" descr="C:\Documents and Settings\spiros\Τα έγγραφά μου\Οι εικόνες μου\Φάκελος (2)\δημοτικό στάδιο βροτσλα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564904"/>
            <a:ext cx="2016224" cy="2376264"/>
          </a:xfrm>
          <a:prstGeom prst="rect">
            <a:avLst/>
          </a:prstGeom>
          <a:noFill/>
        </p:spPr>
      </p:pic>
      <p:pic>
        <p:nvPicPr>
          <p:cNvPr id="2053" name="Picture 5" descr="C:\Documents and Settings\spiros\Τα έγγραφά μου\Οι εικόνες μου\Φάκελος (2)\δημοτικό στάδιο του πόζνα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564904"/>
            <a:ext cx="2160240" cy="2330163"/>
          </a:xfrm>
          <a:prstGeom prst="rect">
            <a:avLst/>
          </a:prstGeom>
          <a:noFill/>
        </p:spPr>
      </p:pic>
      <p:pic>
        <p:nvPicPr>
          <p:cNvPr id="2054" name="Picture 6" descr="C:\Documents and Settings\spiros\Τα έγγραφά μου\Οι εικόνες μου\Φάκελος (2)\ESTADI~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913784"/>
            <a:ext cx="2088232" cy="1944216"/>
          </a:xfrm>
          <a:prstGeom prst="rect">
            <a:avLst/>
          </a:prstGeom>
          <a:noFill/>
        </p:spPr>
      </p:pic>
      <p:pic>
        <p:nvPicPr>
          <p:cNvPr id="2055" name="Picture 7" descr="C:\Documents and Settings\spiros\Τα έγγραφά μου\Οι εικόνες μου\Φάκελος (2)\Donbass_Aren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4913784"/>
            <a:ext cx="2016224" cy="1944216"/>
          </a:xfrm>
          <a:prstGeom prst="rect">
            <a:avLst/>
          </a:prstGeom>
          <a:noFill/>
        </p:spPr>
      </p:pic>
      <p:pic>
        <p:nvPicPr>
          <p:cNvPr id="2056" name="Picture 8" descr="C:\Documents and Settings\spiros\Τα έγγραφά μου\Οι εικόνες μου\Φάκελος (2)\800px-Metallist_Stadium_Facad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4906373"/>
            <a:ext cx="2088232" cy="1951627"/>
          </a:xfrm>
          <a:prstGeom prst="rect">
            <a:avLst/>
          </a:prstGeom>
          <a:noFill/>
        </p:spPr>
      </p:pic>
      <p:pic>
        <p:nvPicPr>
          <p:cNvPr id="2057" name="Picture 9" descr="C:\Documents and Settings\spiros\Τα έγγραφά μου\Οι εικόνες μου\Φάκελος (2)\180PX-~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4815904"/>
            <a:ext cx="2088232" cy="2042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7030A0"/>
                </a:solidFill>
              </a:rPr>
              <a:t>Στην τελική φάση του Ε</a:t>
            </a:r>
            <a:r>
              <a:rPr lang="en-US" sz="3200" dirty="0" smtClean="0">
                <a:solidFill>
                  <a:srgbClr val="7030A0"/>
                </a:solidFill>
              </a:rPr>
              <a:t>uro </a:t>
            </a:r>
            <a:r>
              <a:rPr lang="el-GR" sz="3200" dirty="0" smtClean="0">
                <a:solidFill>
                  <a:srgbClr val="7030A0"/>
                </a:solidFill>
              </a:rPr>
              <a:t>λαμβάνουν μέρος 16 χώρες που έχουν περάσει </a:t>
            </a:r>
            <a:r>
              <a:rPr lang="el-GR" sz="3200" dirty="0" smtClean="0">
                <a:solidFill>
                  <a:srgbClr val="7030A0"/>
                </a:solidFill>
              </a:rPr>
              <a:t>από τα </a:t>
            </a:r>
            <a:r>
              <a:rPr lang="el-GR" sz="3200" dirty="0" smtClean="0">
                <a:solidFill>
                  <a:srgbClr val="7030A0"/>
                </a:solidFill>
              </a:rPr>
              <a:t>προκριματικά.</a:t>
            </a:r>
            <a:endParaRPr lang="el-GR" sz="3200" dirty="0">
              <a:solidFill>
                <a:srgbClr val="7030A0"/>
              </a:solidFill>
            </a:endParaRPr>
          </a:p>
        </p:txBody>
      </p:sp>
      <p:pic>
        <p:nvPicPr>
          <p:cNvPr id="8" name="7 - Θέση περιεχομένου" descr="euro2012_group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9" name="8 - Θέση περιεχομένου" descr="euro2012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253072"/>
            <a:ext cx="4038600" cy="3464693"/>
          </a:xfrm>
        </p:spPr>
      </p:pic>
    </p:spTree>
  </p:cSld>
  <p:clrMapOvr>
    <a:masterClrMapping/>
  </p:clrMapOvr>
  <p:transition>
    <p:newsflash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00B0F0"/>
                </a:solidFill>
              </a:rPr>
              <a:t>Η Εθνική ωστόσο άλλαξε προπονητή και από τον Όττο Ρεχάγκελ πήρε τον Φερνάντο Σάντος.    </a:t>
            </a:r>
            <a:endParaRPr lang="el-GR" sz="3200" dirty="0">
              <a:solidFill>
                <a:srgbClr val="00B0F0"/>
              </a:solidFill>
            </a:endParaRPr>
          </a:p>
        </p:txBody>
      </p:sp>
      <p:pic>
        <p:nvPicPr>
          <p:cNvPr id="7" name="6 - Θέση περιεχομένου" descr="rexagkel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2492896"/>
            <a:ext cx="4038600" cy="2808313"/>
          </a:xfrm>
        </p:spPr>
      </p:pic>
      <p:pic>
        <p:nvPicPr>
          <p:cNvPr id="8" name="7 - Θέση περιεχομένου" descr="Fernando-Santos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932039" y="2492896"/>
            <a:ext cx="3427171" cy="2776008"/>
          </a:xfrm>
        </p:spPr>
      </p:pic>
    </p:spTree>
  </p:cSld>
  <p:clrMapOvr>
    <a:masterClrMapping/>
  </p:clrMapOvr>
  <p:transition spd="slow">
    <p:cover dir="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00B0F0"/>
                </a:solidFill>
              </a:rPr>
              <a:t>Άλλη μια αλλαγή για την εθνική ήταν η καινούρια εμφάνισή της.</a:t>
            </a:r>
            <a:endParaRPr lang="el-GR" sz="3200" dirty="0">
              <a:solidFill>
                <a:srgbClr val="00B0F0"/>
              </a:solidFill>
            </a:endParaRPr>
          </a:p>
        </p:txBody>
      </p:sp>
      <p:pic>
        <p:nvPicPr>
          <p:cNvPr id="6" name="5 - Θέση περιεχομένου" descr="Greece+Euro+2012+Home-Awa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43062" y="2220912"/>
            <a:ext cx="5857875" cy="3895725"/>
          </a:xfrm>
        </p:spPr>
      </p:pic>
    </p:spTree>
  </p:cSld>
  <p:clrMapOvr>
    <a:masterClrMapping/>
  </p:clrMapOvr>
  <p:transition spd="med">
    <p:cover dir="r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435</TotalTime>
  <Words>214</Words>
  <Application>Microsoft Office PowerPoint</Application>
  <PresentationFormat>Προβολή στην οθόνη (4:3)</PresentationFormat>
  <Paragraphs>17</Paragraphs>
  <Slides>15</Slides>
  <Notes>1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Ζωντάνια</vt:lpstr>
      <vt:lpstr>EURO 2012</vt:lpstr>
      <vt:lpstr>Το Εuro γίνεται κάθε 4 χρόνια και φέτος πραγματοποιείται στην Πολωνία και στην Ουκρανία.  </vt:lpstr>
      <vt:lpstr>Οι μασκότ του λέγονται Σλάβεκ και Σλάβκο.</vt:lpstr>
      <vt:lpstr>Η επίσημη μπάλα του φετινού Εuro είναι σχεδιασμένη από την Adidas και λέγεται Tango 12.</vt:lpstr>
      <vt:lpstr>Το τραγούδι του έχει καλοκαιρινούς ρυθμούς, το ερμηνεύει η Oceana και  ονομάζεται &lt;&lt;Εndless Summer&gt;&gt;</vt:lpstr>
      <vt:lpstr>Τα γήπεδα του φετινού euro είναι τα εξής : Πολωνία: Εθνικό Στάδιο Βαρσοβίας, PGE Arena,Δημοτικό στάδιο Βρότσλαβ και Δημοτικό στάδιο του Πόζναν. Ουκρανία: Δημοτικό στάδιο Κιέβου, Donbass Arena και Metallist Stadium. </vt:lpstr>
      <vt:lpstr>Στην τελική φάση του Εuro λαμβάνουν μέρος 16 χώρες που έχουν περάσει από τα προκριματικά.</vt:lpstr>
      <vt:lpstr>Η Εθνική ωστόσο άλλαξε προπονητή και από τον Όττο Ρεχάγκελ πήρε τον Φερνάντο Σάντος.    </vt:lpstr>
      <vt:lpstr>Άλλη μια αλλαγή για την εθνική ήταν η καινούρια εμφάνισή της.</vt:lpstr>
      <vt:lpstr>Στο αγωνιστικό κομμάτι η Εθνική τα πήγε αρκετά καλά καθώς έφτασε και μέχρι τα προημιτελικά.</vt:lpstr>
      <vt:lpstr>Ελλάδα vs. Ρωσία 1-0 Η Εθνική μας χρειαζόταν μόνο νίκη για να περάσει από τον όμιλό της, πράγμα που έκανε. Πολλοί πίστευαν πως θα γίνει το ¨θαύμα¨ του 2004 αλλά σύντομα θα άλλαζαν τα πράγματα.</vt:lpstr>
      <vt:lpstr>Αξιοσημείωτο είναι ότι στον αγώνα με την Ρωσία ο Γιώργος Καραγκούνης σημείωσε 120 συμμετοχές με την φανέλα της Εθνικής και έφτασε στην πρώτη θέση τον Θοδωρή Ζαγοράκη.    </vt:lpstr>
      <vt:lpstr>Γερμανία vs. Ελλάδα 4-2 Κάπου εδώ το ταξίδι της Εθνικής σταματάει από την πολύ καλύτερη Γερμανία και η Ελλάδα κόβεται στα προημιτελικά. </vt:lpstr>
      <vt:lpstr>Η Εθνική μας ωστόσο από την δεκαετία του 80 έχει αρχίσει να κάνει αισθητή την παρουσία της τόσο σε παγκόσμιο επίπεδο όσο και σε ευρωπαϊκό.   Χρονολογικά οι συμμετοχές της: Euro 1980, Mundial 1994, Euro 2004, Euro 2008, Mundial 2010 και Euro 2012. </vt:lpstr>
      <vt:lpstr>Ραντεβού στο επόμενο Euro στην Γαλλία για μία ακόμη καλύτερη παρουσία της Εθνικής μας. Αν και μεσολαβεί το Mundial της Βραζιλίας.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 2012</dc:title>
  <dc:creator>spiros</dc:creator>
  <cp:lastModifiedBy>spiros</cp:lastModifiedBy>
  <cp:revision>47</cp:revision>
  <dcterms:created xsi:type="dcterms:W3CDTF">2012-06-26T14:31:30Z</dcterms:created>
  <dcterms:modified xsi:type="dcterms:W3CDTF">2012-06-27T13:43:43Z</dcterms:modified>
</cp:coreProperties>
</file>