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94EF-571A-413A-A287-C5066843D13A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3B4-376D-47FE-BF06-70D836EE2E6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94EF-571A-413A-A287-C5066843D13A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3B4-376D-47FE-BF06-70D836EE2E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94EF-571A-413A-A287-C5066843D13A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3B4-376D-47FE-BF06-70D836EE2E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94EF-571A-413A-A287-C5066843D13A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3B4-376D-47FE-BF06-70D836EE2E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94EF-571A-413A-A287-C5066843D13A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2703B4-376D-47FE-BF06-70D836EE2E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94EF-571A-413A-A287-C5066843D13A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3B4-376D-47FE-BF06-70D836EE2E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94EF-571A-413A-A287-C5066843D13A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3B4-376D-47FE-BF06-70D836EE2E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94EF-571A-413A-A287-C5066843D13A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3B4-376D-47FE-BF06-70D836EE2E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94EF-571A-413A-A287-C5066843D13A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3B4-376D-47FE-BF06-70D836EE2E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94EF-571A-413A-A287-C5066843D13A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3B4-376D-47FE-BF06-70D836EE2E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94EF-571A-413A-A287-C5066843D13A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03B4-376D-47FE-BF06-70D836EE2E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1E94EF-571A-413A-A287-C5066843D13A}" type="datetimeFigureOut">
              <a:rPr lang="el-GR" smtClean="0"/>
              <a:pPr/>
              <a:t>6/1/2014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2703B4-376D-47FE-BF06-70D836EE2E6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/>
              <a:t>Χριστούγεννα</a:t>
            </a:r>
            <a:endParaRPr lang="el-GR" sz="5400" dirty="0"/>
          </a:p>
        </p:txBody>
      </p:sp>
      <p:pic>
        <p:nvPicPr>
          <p:cNvPr id="13" name="12 - Θέση περιεχομένου" descr="a_cozy_christmas_by_mchasestee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00200"/>
            <a:ext cx="7929618" cy="52578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Καράβια Χριστουγέννων</a:t>
            </a:r>
            <a:endParaRPr lang="el-GR" dirty="0"/>
          </a:p>
        </p:txBody>
      </p:sp>
      <p:pic>
        <p:nvPicPr>
          <p:cNvPr id="4" name="3 - Θέση περιεχομένου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dirty="0" smtClean="0"/>
              <a:t>Πρωτοχρονιά</a:t>
            </a:r>
            <a:endParaRPr lang="el-GR" sz="5400" dirty="0"/>
          </a:p>
        </p:txBody>
      </p:sp>
      <p:pic>
        <p:nvPicPr>
          <p:cNvPr id="6" name="5 - Θέση περιεχομένου" descr="oi-pio-fantasmagorikoi-eortasmoi-tis-prwtoxronias-gia-to-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6408712" cy="4968552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Kala-Xristougenna-20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32"/>
            <a:ext cx="8929718" cy="535785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214942" y="6215082"/>
            <a:ext cx="3929058" cy="642918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ΣπύροςΑπέργης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00100" y="285728"/>
            <a:ext cx="7772400" cy="78818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l-GR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ΚΑΛΕΣ ΓΙΟΡΤΕΣ  </a:t>
            </a:r>
            <a:endParaRPr lang="el-GR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142976" y="1857364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Κα</a:t>
            </a:r>
            <a:r>
              <a:rPr lang="el-GR" sz="4400" dirty="0" smtClean="0"/>
              <a:t>λά </a:t>
            </a:r>
            <a:r>
              <a:rPr lang="el-GR" sz="4400" dirty="0" smtClean="0"/>
              <a:t>Χριστούγεννα σε</a:t>
            </a:r>
            <a:r>
              <a:rPr lang="en-US" sz="4400" dirty="0" smtClean="0"/>
              <a:t> </a:t>
            </a:r>
            <a:r>
              <a:rPr lang="el-GR" sz="4400" dirty="0" smtClean="0"/>
              <a:t>όλους</a:t>
            </a:r>
            <a:endParaRPr lang="el-GR" sz="4400" dirty="0"/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/>
              <a:t>Στολισμένα σπίτια</a:t>
            </a:r>
            <a:endParaRPr lang="el-GR" sz="5400" dirty="0"/>
          </a:p>
        </p:txBody>
      </p:sp>
      <p:pic>
        <p:nvPicPr>
          <p:cNvPr id="10" name="9 - Θέση περιεχομένου" descr="5344_BrassBed christma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214346" y="2130622"/>
            <a:ext cx="4710146" cy="4727378"/>
          </a:xfrm>
        </p:spPr>
      </p:pic>
      <p:pic>
        <p:nvPicPr>
          <p:cNvPr id="11" name="10 - Θέση περιεχομένου" descr="Decorated house at Christma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071678"/>
            <a:ext cx="4857784" cy="4786322"/>
          </a:xfrm>
        </p:spPr>
      </p:pic>
      <p:sp>
        <p:nvSpPr>
          <p:cNvPr id="6" name="5 - TextBox"/>
          <p:cNvSpPr txBox="1"/>
          <p:nvPr/>
        </p:nvSpPr>
        <p:spPr>
          <a:xfrm>
            <a:off x="1928794" y="135729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Τέλεια</a:t>
            </a:r>
            <a:endParaRPr lang="el-GR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Θέση περιεχομένου" descr="gemisti_galopoul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4714876" cy="4714883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dirty="0" smtClean="0"/>
              <a:t>Νόστιμα φαγητά</a:t>
            </a:r>
            <a:endParaRPr lang="el-GR" sz="6000" dirty="0"/>
          </a:p>
        </p:txBody>
      </p:sp>
      <p:pic>
        <p:nvPicPr>
          <p:cNvPr id="11" name="10 - Θέση περιεχομένου" descr="melomakarona_h_633_451-631x3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071678"/>
            <a:ext cx="4643470" cy="4786322"/>
          </a:xfrm>
        </p:spPr>
      </p:pic>
      <p:sp>
        <p:nvSpPr>
          <p:cNvPr id="5" name="4 - TextBox"/>
          <p:cNvSpPr txBox="1"/>
          <p:nvPr/>
        </p:nvSpPr>
        <p:spPr>
          <a:xfrm>
            <a:off x="2285984" y="1357298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Πολύ νόστιμα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229600" cy="914400"/>
          </a:xfrm>
        </p:spPr>
        <p:txBody>
          <a:bodyPr>
            <a:normAutofit/>
          </a:bodyPr>
          <a:lstStyle/>
          <a:p>
            <a:r>
              <a:rPr lang="el-GR" sz="4800" dirty="0" smtClean="0"/>
              <a:t>Χριστούγεννα </a:t>
            </a:r>
            <a:r>
              <a:rPr lang="el-GR" sz="4800" dirty="0" err="1" smtClean="0"/>
              <a:t>Πάρισι</a:t>
            </a:r>
            <a:endParaRPr lang="el-GR" sz="4800" dirty="0"/>
          </a:p>
        </p:txBody>
      </p:sp>
      <p:pic>
        <p:nvPicPr>
          <p:cNvPr id="12" name="11 - Εικόνα" descr="paris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1142984"/>
            <a:ext cx="3814002" cy="2880320"/>
          </a:xfrm>
          <a:prstGeom prst="rect">
            <a:avLst/>
          </a:prstGeom>
        </p:spPr>
      </p:pic>
      <p:pic>
        <p:nvPicPr>
          <p:cNvPr id="14" name="13 - Εικόνα" descr="830_paris_christ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357298"/>
            <a:ext cx="3929090" cy="3333750"/>
          </a:xfrm>
          <a:prstGeom prst="rect">
            <a:avLst/>
          </a:prstGeom>
        </p:spPr>
      </p:pic>
      <p:pic>
        <p:nvPicPr>
          <p:cNvPr id="7" name="6 - Εικόνα" descr="Disneyl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958588"/>
            <a:ext cx="5580112" cy="289941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dirty="0" smtClean="0"/>
              <a:t>Χριστούγεννα Λονδίνο</a:t>
            </a:r>
            <a:endParaRPr lang="el-GR" sz="5400" dirty="0"/>
          </a:p>
        </p:txBody>
      </p:sp>
      <p:pic>
        <p:nvPicPr>
          <p:cNvPr id="4" name="3 - Θέση περιεχομένου" descr="7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001188" cy="5429264"/>
          </a:xfrm>
        </p:spPr>
      </p:pic>
      <p:sp>
        <p:nvSpPr>
          <p:cNvPr id="6" name="5 - TextBox"/>
          <p:cNvSpPr txBox="1"/>
          <p:nvPr/>
        </p:nvSpPr>
        <p:spPr>
          <a:xfrm>
            <a:off x="2714612" y="2643182"/>
            <a:ext cx="27146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Φανταστικό </a:t>
            </a:r>
            <a:r>
              <a:rPr lang="el-GR" sz="3200" dirty="0" smtClean="0"/>
              <a:t>αξιοθέατο</a:t>
            </a:r>
          </a:p>
          <a:p>
            <a:endParaRPr lang="el-GR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800" dirty="0" smtClean="0"/>
              <a:t>Χριστούγεννα </a:t>
            </a:r>
            <a:r>
              <a:rPr lang="el-GR" sz="4800" dirty="0" smtClean="0"/>
              <a:t>Θεσσαλονίκη</a:t>
            </a:r>
            <a:endParaRPr lang="el-GR" sz="4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Είναι πολύ ωραία έχω πάει</a:t>
            </a:r>
            <a:endParaRPr lang="el-GR" sz="4000" dirty="0"/>
          </a:p>
        </p:txBody>
      </p:sp>
      <p:pic>
        <p:nvPicPr>
          <p:cNvPr id="7" name="6 - Εικόνα" descr="200518-06x-christmas-bo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2357430"/>
            <a:ext cx="9429784" cy="450057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vasilopita-201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57214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dirty="0" smtClean="0"/>
              <a:t>Βασιλόπιτα 2013</a:t>
            </a:r>
            <a:endParaRPr lang="el-GR" sz="5400" dirty="0"/>
          </a:p>
        </p:txBody>
      </p:sp>
      <p:sp>
        <p:nvSpPr>
          <p:cNvPr id="5" name="4 - TextBox"/>
          <p:cNvSpPr txBox="1"/>
          <p:nvPr/>
        </p:nvSpPr>
        <p:spPr>
          <a:xfrm>
            <a:off x="1428728" y="1571612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Ν</a:t>
            </a:r>
            <a:r>
              <a:rPr lang="el-GR" sz="3600" dirty="0" smtClean="0"/>
              <a:t>α δούμε ποιος θα </a:t>
            </a:r>
            <a:r>
              <a:rPr lang="el-GR" sz="3600" dirty="0" smtClean="0"/>
              <a:t>βρει </a:t>
            </a:r>
            <a:r>
              <a:rPr lang="el-GR" sz="3600" dirty="0" smtClean="0"/>
              <a:t>το φλουρί</a:t>
            </a:r>
            <a:endParaRPr lang="el-GR" sz="4000" dirty="0" smtClean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dirty="0" smtClean="0"/>
              <a:t>Χιονισμένα τοπία</a:t>
            </a:r>
            <a:endParaRPr lang="el-GR" sz="48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428596" y="2143116"/>
            <a:ext cx="4038600" cy="211455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Το χιόνι είναι πολύ ωραίο  γιατί μπορείς να παίξεις με αυτό</a:t>
            </a:r>
            <a:endParaRPr lang="el-GR" sz="3200" dirty="0"/>
          </a:p>
        </p:txBody>
      </p:sp>
      <p:pic>
        <p:nvPicPr>
          <p:cNvPr id="8" name="7 - Θέση περιεχομένου" descr="ImageG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340768"/>
            <a:ext cx="4338762" cy="4340201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Θέση περιεχομένου" descr="presents-ch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57214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dirty="0" smtClean="0"/>
              <a:t>Δώρα και χαρές</a:t>
            </a:r>
            <a:endParaRPr lang="el-GR" sz="4800" dirty="0"/>
          </a:p>
        </p:txBody>
      </p:sp>
      <p:sp>
        <p:nvSpPr>
          <p:cNvPr id="4" name="3 - TextBox"/>
          <p:cNvSpPr txBox="1"/>
          <p:nvPr/>
        </p:nvSpPr>
        <p:spPr>
          <a:xfrm>
            <a:off x="1000100" y="2571744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/>
              <a:t>Α ι </a:t>
            </a:r>
            <a:r>
              <a:rPr lang="el-GR" sz="4800" dirty="0" smtClean="0"/>
              <a:t>Βασίλης</a:t>
            </a:r>
            <a:r>
              <a:rPr lang="el-GR" dirty="0" smtClean="0"/>
              <a:t> </a:t>
            </a:r>
            <a:r>
              <a:rPr lang="el-GR" sz="4000" dirty="0" smtClean="0"/>
              <a:t>έρχεται ξανά</a:t>
            </a:r>
            <a:endParaRPr lang="el-GR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</TotalTime>
  <Words>62</Words>
  <Application>Microsoft Office PowerPoint</Application>
  <PresentationFormat>Προβολή στην οθόνη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Αποκορύφωμα</vt:lpstr>
      <vt:lpstr>Χριστούγεννα</vt:lpstr>
      <vt:lpstr>Στολισμένα σπίτια</vt:lpstr>
      <vt:lpstr>Νόστιμα φαγητά</vt:lpstr>
      <vt:lpstr>Χριστούγεννα Πάρισι</vt:lpstr>
      <vt:lpstr>Χριστούγεννα Λονδίνο</vt:lpstr>
      <vt:lpstr>Χριστούγεννα Θεσσαλονίκη</vt:lpstr>
      <vt:lpstr>Βασιλόπιτα 2013</vt:lpstr>
      <vt:lpstr>Χιονισμένα τοπία</vt:lpstr>
      <vt:lpstr>Δώρα και χαρές</vt:lpstr>
      <vt:lpstr>Καράβια Χριστουγέννων</vt:lpstr>
      <vt:lpstr>Πρωτοχρονιά</vt:lpstr>
      <vt:lpstr>ΣπύροςΑπέργης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Χριστούγεννα</dc:title>
  <dc:creator>spiros</dc:creator>
  <cp:lastModifiedBy>niko</cp:lastModifiedBy>
  <cp:revision>17</cp:revision>
  <dcterms:created xsi:type="dcterms:W3CDTF">2013-12-03T15:18:45Z</dcterms:created>
  <dcterms:modified xsi:type="dcterms:W3CDTF">2014-01-06T14:02:35Z</dcterms:modified>
</cp:coreProperties>
</file>