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8C8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727-DC12-4221-8F0D-D2262D95DE22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AC63-052E-4E42-8F7B-FEAA173249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727-DC12-4221-8F0D-D2262D95DE22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AC63-052E-4E42-8F7B-FEAA173249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727-DC12-4221-8F0D-D2262D95DE22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AC63-052E-4E42-8F7B-FEAA173249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727-DC12-4221-8F0D-D2262D95DE22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AC63-052E-4E42-8F7B-FEAA173249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727-DC12-4221-8F0D-D2262D95DE22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49AC63-052E-4E42-8F7B-FEAA173249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727-DC12-4221-8F0D-D2262D95DE22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AC63-052E-4E42-8F7B-FEAA173249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727-DC12-4221-8F0D-D2262D95DE22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AC63-052E-4E42-8F7B-FEAA173249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727-DC12-4221-8F0D-D2262D95DE22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AC63-052E-4E42-8F7B-FEAA173249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727-DC12-4221-8F0D-D2262D95DE22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AC63-052E-4E42-8F7B-FEAA173249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727-DC12-4221-8F0D-D2262D95DE22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AC63-052E-4E42-8F7B-FEAA173249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727-DC12-4221-8F0D-D2262D95DE22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AC63-052E-4E42-8F7B-FEAA173249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61F727-DC12-4221-8F0D-D2262D95DE22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49AC63-052E-4E42-8F7B-FEAA173249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Οι πιο </a:t>
            </a:r>
            <a:r>
              <a:rPr lang="el-GR" dirty="0" err="1" smtClean="0"/>
              <a:t>ομορφες</a:t>
            </a:r>
            <a:r>
              <a:rPr lang="el-GR" dirty="0" smtClean="0"/>
              <a:t> </a:t>
            </a:r>
            <a:r>
              <a:rPr lang="el-GR" dirty="0" err="1" smtClean="0"/>
              <a:t>παραλιες</a:t>
            </a:r>
            <a:r>
              <a:rPr lang="el-GR" dirty="0" smtClean="0"/>
              <a:t> στην </a:t>
            </a:r>
            <a:r>
              <a:rPr lang="el-GR" dirty="0" err="1" smtClean="0"/>
              <a:t>ελλαδα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743200" y="6072206"/>
            <a:ext cx="6400800" cy="785794"/>
          </a:xfrm>
        </p:spPr>
        <p:txBody>
          <a:bodyPr>
            <a:noAutofit/>
          </a:bodyPr>
          <a:lstStyle/>
          <a:p>
            <a:pPr algn="r"/>
            <a:r>
              <a:rPr lang="el-GR" sz="3200" dirty="0" smtClean="0"/>
              <a:t>Χρήστος </a:t>
            </a:r>
            <a:r>
              <a:rPr lang="el-GR" sz="3200" dirty="0" err="1" smtClean="0"/>
              <a:t>Κρασάκης</a:t>
            </a:r>
            <a:endParaRPr lang="el-GR" sz="3200" dirty="0"/>
          </a:p>
        </p:txBody>
      </p:sp>
    </p:spTree>
  </p:cSld>
  <p:clrMapOvr>
    <a:masterClrMapping/>
  </p:clrMapOvr>
  <p:transition spd="slow" advTm="5421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 rot="19929504">
            <a:off x="1637376" y="750237"/>
            <a:ext cx="5943616" cy="1143000"/>
          </a:xfrm>
        </p:spPr>
        <p:txBody>
          <a:bodyPr/>
          <a:lstStyle/>
          <a:p>
            <a:r>
              <a:rPr lang="el-GR" dirty="0" smtClean="0"/>
              <a:t>Παραλίες  Νάξου</a:t>
            </a:r>
            <a:endParaRPr lang="el-GR" dirty="0"/>
          </a:p>
        </p:txBody>
      </p:sp>
      <p:pic>
        <p:nvPicPr>
          <p:cNvPr id="5" name="4 - Εικόνα" descr="par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58836">
            <a:off x="5327081" y="1116107"/>
            <a:ext cx="342899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5 - Εικόνα" descr="αρχείο λήψης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05515">
            <a:off x="196177" y="286239"/>
            <a:ext cx="2466975" cy="1847850"/>
          </a:xfrm>
          <a:prstGeom prst="rect">
            <a:avLst/>
          </a:prstGeom>
          <a:ln>
            <a:solidFill>
              <a:srgbClr val="002060"/>
            </a:solidFill>
          </a:ln>
          <a:effectLst>
            <a:softEdge rad="127000"/>
          </a:effectLst>
        </p:spPr>
      </p:pic>
      <p:pic>
        <p:nvPicPr>
          <p:cNvPr id="7" name="6 - Εικόνα" descr="αρχείο λήψη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35243">
            <a:off x="1785914" y="3305169"/>
            <a:ext cx="3420709" cy="2562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73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 rot="20942601">
            <a:off x="319335" y="128701"/>
            <a:ext cx="8229600" cy="1143000"/>
          </a:xfrm>
        </p:spPr>
        <p:txBody>
          <a:bodyPr/>
          <a:lstStyle/>
          <a:p>
            <a:r>
              <a:rPr lang="el-GR" dirty="0" smtClean="0"/>
              <a:t>Παραλίες Λάρισας</a:t>
            </a:r>
            <a:endParaRPr lang="el-GR" dirty="0"/>
          </a:p>
        </p:txBody>
      </p:sp>
      <p:pic>
        <p:nvPicPr>
          <p:cNvPr id="5" name="4 - Εικόνα" descr="Koutsou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12205">
            <a:off x="5016267" y="1150586"/>
            <a:ext cx="3714744" cy="278605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6" name="5 - Εικόνα" descr="agikampo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27781">
            <a:off x="1000099" y="2357430"/>
            <a:ext cx="3190865" cy="23931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 advTm="8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 rot="20856350">
            <a:off x="1714480" y="571480"/>
            <a:ext cx="625794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Παραλίες από τα όμορφα </a:t>
            </a:r>
            <a:r>
              <a:rPr lang="el-GR" dirty="0" err="1" smtClean="0"/>
              <a:t>Κουφονίσια</a:t>
            </a:r>
            <a:endParaRPr lang="el-GR" dirty="0"/>
          </a:p>
        </p:txBody>
      </p:sp>
      <p:pic>
        <p:nvPicPr>
          <p:cNvPr id="5" name="4 - Εικόνα" descr="Koufonissia 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6766">
            <a:off x="5286380" y="1785926"/>
            <a:ext cx="3333741" cy="2500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6" name="5 - Εικόνα" descr="ikaria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39859">
            <a:off x="859623" y="2726911"/>
            <a:ext cx="3366206" cy="2471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2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 rot="20364200">
            <a:off x="223748" y="839476"/>
            <a:ext cx="8229600" cy="1143000"/>
          </a:xfrm>
        </p:spPr>
        <p:txBody>
          <a:bodyPr/>
          <a:lstStyle/>
          <a:p>
            <a:r>
              <a:rPr lang="el-GR" dirty="0" smtClean="0"/>
              <a:t>Παραλίες </a:t>
            </a:r>
            <a:r>
              <a:rPr lang="el-GR" dirty="0" err="1" smtClean="0"/>
              <a:t>Πελλοπονήσου</a:t>
            </a:r>
            <a:endParaRPr lang="el-GR" dirty="0"/>
          </a:p>
        </p:txBody>
      </p:sp>
      <p:pic>
        <p:nvPicPr>
          <p:cNvPr id="5" name="4 - Εικόνα" descr="PeloponneseCul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53248">
            <a:off x="5500694" y="1571612"/>
            <a:ext cx="3071834" cy="2047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8C8B6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5 - Εικόνα" descr="FOINIKA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68832">
            <a:off x="1971018" y="3444505"/>
            <a:ext cx="3333742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advTm="9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 rot="20506797">
            <a:off x="1857356" y="571480"/>
            <a:ext cx="578647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Και φυσικά οι ομορφότερες παραλίες είναι της Κέρκυρας</a:t>
            </a:r>
            <a:endParaRPr lang="el-GR" dirty="0"/>
          </a:p>
        </p:txBody>
      </p:sp>
      <p:pic>
        <p:nvPicPr>
          <p:cNvPr id="3" name="2 - Εικόνα" descr="1989359 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7834">
            <a:off x="581637" y="2948873"/>
            <a:ext cx="3167058" cy="2375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5 - Εικόνα" descr="9812262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84328">
            <a:off x="4899757" y="3213193"/>
            <a:ext cx="3452810" cy="2589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189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/>
          </a:bodyPr>
          <a:lstStyle/>
          <a:p>
            <a:r>
              <a:rPr lang="el-GR" sz="8000" dirty="0" smtClean="0"/>
              <a:t>Καλό καλοκαίρι και </a:t>
            </a:r>
            <a:r>
              <a:rPr lang="el-GR" sz="8000" smtClean="0"/>
              <a:t>καλές βουτιές</a:t>
            </a:r>
            <a:endParaRPr lang="el-GR" sz="8000" dirty="0"/>
          </a:p>
        </p:txBody>
      </p:sp>
    </p:spTree>
  </p:cSld>
  <p:clrMapOvr>
    <a:masterClrMapping/>
  </p:clrMapOvr>
  <p:transition advTm="137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Παραλίες Ζακύνθου</a:t>
            </a:r>
            <a:endParaRPr lang="el-GR" dirty="0"/>
          </a:p>
        </p:txBody>
      </p:sp>
      <p:pic>
        <p:nvPicPr>
          <p:cNvPr id="5" name="4 - Εικόνα" descr="zakintho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78529">
            <a:off x="302445" y="2117689"/>
            <a:ext cx="2957278" cy="218852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5 - Εικόνα" descr="100_0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46607">
            <a:off x="5099206" y="1632538"/>
            <a:ext cx="4238628" cy="3178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6 - Εικόνα" descr="zakinthos-apartments-vill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4572008"/>
            <a:ext cx="4214810" cy="2003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445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Lindos_1000886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222581">
            <a:off x="500034" y="1428736"/>
            <a:ext cx="3428992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CIMG0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5010">
            <a:off x="5429256" y="2000240"/>
            <a:ext cx="2928926" cy="21966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6 - Εικόνα" descr="kiotari_bea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500570"/>
            <a:ext cx="314324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8 - TextBox"/>
          <p:cNvSpPr txBox="1"/>
          <p:nvPr/>
        </p:nvSpPr>
        <p:spPr>
          <a:xfrm>
            <a:off x="1785918" y="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Παραλίες Ρόδου</a:t>
            </a:r>
            <a:endParaRPr lang="el-GR" sz="3600" dirty="0"/>
          </a:p>
        </p:txBody>
      </p:sp>
    </p:spTree>
  </p:cSld>
  <p:clrMapOvr>
    <a:masterClrMapping/>
  </p:clrMapOvr>
  <p:transition advTm="5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6072230" cy="1143000"/>
          </a:xfrm>
        </p:spPr>
        <p:txBody>
          <a:bodyPr numCol="1"/>
          <a:lstStyle/>
          <a:p>
            <a:r>
              <a:rPr lang="el-GR" dirty="0" smtClean="0"/>
              <a:t>Παραλίες Αττικής</a:t>
            </a:r>
            <a:endParaRPr lang="el-GR" dirty="0"/>
          </a:p>
        </p:txBody>
      </p:sp>
      <p:pic>
        <p:nvPicPr>
          <p:cNvPr id="5" name="4 - Εικόνα" descr="40361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83121">
            <a:off x="3580037" y="3493268"/>
            <a:ext cx="4286248" cy="2867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5 - Εικόνα" descr="ΚΥΝΟΥΡΙΑ 13 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39626">
            <a:off x="6017530" y="809951"/>
            <a:ext cx="3286148" cy="2464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Εικόνα" descr="ΑΝΟΙΞΗ 13 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81165">
            <a:off x="369787" y="1510581"/>
            <a:ext cx="3333741" cy="25003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5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00298" y="357166"/>
            <a:ext cx="4257676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Παραλίες της όμορφης Κρήτης</a:t>
            </a:r>
            <a:endParaRPr lang="el-GR" dirty="0"/>
          </a:p>
        </p:txBody>
      </p:sp>
      <p:pic>
        <p:nvPicPr>
          <p:cNvPr id="4" name="3 - Εικόνα" descr="chrisi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199140">
            <a:off x="5715008" y="2143116"/>
            <a:ext cx="3071802" cy="23038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- Εικόνα" descr="Beach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461419">
            <a:off x="9855" y="1392391"/>
            <a:ext cx="2959100" cy="19659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5 - Εικόνα" descr="5674636025_ef2a37379a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24858">
            <a:off x="1552593" y="3436729"/>
            <a:ext cx="3752088" cy="2964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6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 rot="21108340">
            <a:off x="1714480" y="357166"/>
            <a:ext cx="5757874" cy="1082660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Παραλίες Μυκόνου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3-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01358">
            <a:off x="5357818" y="1428736"/>
            <a:ext cx="3214678" cy="2141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- Εικόνα" descr="koufonisia_small06_zpscd5b0a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41041">
            <a:off x="714348" y="2071678"/>
            <a:ext cx="3319456" cy="238986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6 - Εικόνα" descr="Chora-Mykonos-postc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29133">
            <a:off x="5072066" y="4500570"/>
            <a:ext cx="2928926" cy="19611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4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 rot="19309962">
            <a:off x="797480" y="1047519"/>
            <a:ext cx="8229600" cy="1143000"/>
          </a:xfrm>
        </p:spPr>
        <p:txBody>
          <a:bodyPr/>
          <a:lstStyle/>
          <a:p>
            <a:r>
              <a:rPr lang="el-GR" dirty="0" smtClean="0"/>
              <a:t>Παραλίες Λευκάδας</a:t>
            </a:r>
            <a:endParaRPr lang="el-GR" dirty="0"/>
          </a:p>
        </p:txBody>
      </p:sp>
      <p:pic>
        <p:nvPicPr>
          <p:cNvPr id="5" name="4 - Εικόνα" descr="Πισίνα-Σύβοτα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08499">
            <a:off x="214282" y="428604"/>
            <a:ext cx="3121152" cy="2340864"/>
          </a:xfrm>
          <a:prstGeom prst="roundRect">
            <a:avLst>
              <a:gd name="adj" fmla="val 16667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- Εικόνα" descr="158659-P5161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46807">
            <a:off x="5797277" y="1606051"/>
            <a:ext cx="2984220" cy="223816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6 - Εικόνα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357694"/>
            <a:ext cx="2855572" cy="2142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elaxed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90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 rot="20135342">
            <a:off x="1243959" y="656591"/>
            <a:ext cx="6551698" cy="1214446"/>
          </a:xfrm>
        </p:spPr>
        <p:txBody>
          <a:bodyPr/>
          <a:lstStyle/>
          <a:p>
            <a:r>
              <a:rPr lang="el-GR" dirty="0" smtClean="0"/>
              <a:t>Παραλίες Ιθάκης</a:t>
            </a:r>
            <a:endParaRPr lang="el-GR" dirty="0"/>
          </a:p>
        </p:txBody>
      </p:sp>
      <p:pic>
        <p:nvPicPr>
          <p:cNvPr id="5" name="4 - Εικόνα" descr="IMG_383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48298">
            <a:off x="5857884" y="1000108"/>
            <a:ext cx="3000364" cy="2241013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5 - Εικόνα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452">
            <a:off x="289000" y="2597855"/>
            <a:ext cx="4063996" cy="2285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78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 rot="20191780">
            <a:off x="1550867" y="576734"/>
            <a:ext cx="6003628" cy="1143000"/>
          </a:xfrm>
        </p:spPr>
        <p:txBody>
          <a:bodyPr/>
          <a:lstStyle/>
          <a:p>
            <a:r>
              <a:rPr lang="el-GR" dirty="0" smtClean="0"/>
              <a:t>Παραλίες Μήλου</a:t>
            </a:r>
            <a:endParaRPr lang="el-GR" dirty="0"/>
          </a:p>
        </p:txBody>
      </p:sp>
      <p:pic>
        <p:nvPicPr>
          <p:cNvPr id="5" name="4 - Εικόνα" descr="TravelForAll.gr_1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81221">
            <a:off x="4769084" y="1183937"/>
            <a:ext cx="3293876" cy="2074546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7" name="6 - Εικόνα" descr="beaches_attractions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73725">
            <a:off x="285720" y="2786058"/>
            <a:ext cx="3788566" cy="3071810"/>
          </a:xfrm>
          <a:prstGeom prst="ellipse">
            <a:avLst/>
          </a:prstGeom>
          <a:ln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7 - Εικόνα" descr="new_h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2964645" cy="1185858"/>
          </a:xfrm>
          <a:prstGeom prst="rect">
            <a:avLst/>
          </a:prstGeom>
          <a:ln>
            <a:solidFill>
              <a:schemeClr val="accent2"/>
            </a:solidFill>
          </a:ln>
          <a:effectLst>
            <a:softEdge rad="317500"/>
          </a:effectLst>
        </p:spPr>
      </p:pic>
    </p:spTree>
  </p:cSld>
  <p:clrMapOvr>
    <a:masterClrMapping/>
  </p:clrMapOvr>
  <p:transition advTm="7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Προσαρμοσμένος 2">
      <a:dk1>
        <a:srgbClr val="2706EC"/>
      </a:dk1>
      <a:lt1>
        <a:srgbClr val="2706EC"/>
      </a:lt1>
      <a:dk2>
        <a:srgbClr val="05ED2C"/>
      </a:dk2>
      <a:lt2>
        <a:srgbClr val="2706EC"/>
      </a:lt2>
      <a:accent1>
        <a:srgbClr val="2706EC"/>
      </a:accent1>
      <a:accent2>
        <a:srgbClr val="2706EC"/>
      </a:accent2>
      <a:accent3>
        <a:srgbClr val="2706EC"/>
      </a:accent3>
      <a:accent4>
        <a:srgbClr val="2706EC"/>
      </a:accent4>
      <a:accent5>
        <a:srgbClr val="2706EC"/>
      </a:accent5>
      <a:accent6>
        <a:srgbClr val="2706EC"/>
      </a:accent6>
      <a:hlink>
        <a:srgbClr val="2706EC"/>
      </a:hlink>
      <a:folHlink>
        <a:srgbClr val="AEB202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50</Words>
  <Application>Microsoft Office PowerPoint</Application>
  <PresentationFormat>Προβολή στην οθόνη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Αποκορύφωμα</vt:lpstr>
      <vt:lpstr>Οι πιο ομορφες παραλιες στην ελλαδα</vt:lpstr>
      <vt:lpstr>Παραλίες Ζακύνθου</vt:lpstr>
      <vt:lpstr>Διαφάνεια 3</vt:lpstr>
      <vt:lpstr>Παραλίες Αττικής</vt:lpstr>
      <vt:lpstr>Παραλίες της όμορφης Κρήτης</vt:lpstr>
      <vt:lpstr>Παραλίες Μυκόνου</vt:lpstr>
      <vt:lpstr>Παραλίες Λευκάδας</vt:lpstr>
      <vt:lpstr>Παραλίες Ιθάκης</vt:lpstr>
      <vt:lpstr>Παραλίες Μήλου</vt:lpstr>
      <vt:lpstr>Παραλίες  Νάξου</vt:lpstr>
      <vt:lpstr>Παραλίες Λάρισας</vt:lpstr>
      <vt:lpstr>Παραλίες από τα όμορφα Κουφονίσια</vt:lpstr>
      <vt:lpstr>Παραλίες Πελλοπονήσου</vt:lpstr>
      <vt:lpstr>Και φυσικά οι ομορφότερες παραλίες είναι της Κέρκυρας</vt:lpstr>
      <vt:lpstr>Καλό καλοκαίρι και καλές βουτιές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πιο ομορφεσ παραλιεσ στην ελλαδα</dc:title>
  <dc:creator>kostas</dc:creator>
  <cp:lastModifiedBy>niko</cp:lastModifiedBy>
  <cp:revision>22</cp:revision>
  <dcterms:created xsi:type="dcterms:W3CDTF">2014-06-11T13:13:23Z</dcterms:created>
  <dcterms:modified xsi:type="dcterms:W3CDTF">2014-06-22T19:34:41Z</dcterms:modified>
</cp:coreProperties>
</file>