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57" r:id="rId13"/>
    <p:sldId id="266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F75574-3213-4D6E-9CB2-9386C7ADB4DD}" type="datetimeFigureOut">
              <a:rPr lang="el-GR" smtClean="0"/>
              <a:pPr/>
              <a:t>4/1/2013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C599889-FD59-491D-B342-436C3FA09AC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800898"/>
          </a:xfrm>
        </p:spPr>
        <p:txBody>
          <a:bodyPr/>
          <a:lstStyle/>
          <a:p>
            <a:r>
              <a:rPr lang="el-GR" dirty="0" smtClean="0"/>
              <a:t>ΑΥΤΗ Η ΕΡΓΑΣΙΑ ΦΤΙΑΧΤΗΚΕ ΑΠΟ ΤΟΝ ΝΙΚΟ ΤΣΙΡΙΜΙΑΓΚΟ ΚΑΙ ΕΙΝΑΙ </a:t>
            </a:r>
            <a:r>
              <a:rPr lang="el-GR" dirty="0" smtClean="0"/>
              <a:t>ΑΠΑΙΧΤΟΣ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8305800" cy="2286016"/>
          </a:xfrm>
        </p:spPr>
        <p:txBody>
          <a:bodyPr/>
          <a:lstStyle/>
          <a:p>
            <a:r>
              <a:rPr lang="el-GR" dirty="0" smtClean="0"/>
              <a:t>ΚΑΛΟΚΑΙΡΙΝΟΙ ΠΡΟΟΡΙΣΜΟΙ ΤΟΠΟΙ ΚΑΙ ΑΞΙΟΘΕΑΤΑ</a:t>
            </a:r>
            <a:endParaRPr lang="el-GR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928802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ΚΑΛΟΚΑΙΡΙΝΟΙ ΠΡΟΟΡΙΣΜΟΙ</a:t>
            </a:r>
            <a:endParaRPr lang="el-GR" sz="4400" dirty="0"/>
          </a:p>
        </p:txBody>
      </p:sp>
      <p:pic>
        <p:nvPicPr>
          <p:cNvPr id="4" name="3 - Θέση περιεχομένου" descr="893_Puerto%20Rico%20-%20W%20Retreat%20&amp;%20S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8825" y="1912144"/>
            <a:ext cx="5238750" cy="3810000"/>
          </a:xfrm>
        </p:spPr>
      </p:pic>
    </p:spTree>
  </p:cSld>
  <p:clrMapOvr>
    <a:masterClrMapping/>
  </p:clrMapOvr>
  <p:transition advClick="0" advTm="5000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ΚΑΛΟ ΚΑΛΟΚΑΙΡΙ ΝΑ ΕΧΕΤΕ ΚΑΙ ΠΟΛΛΑ ΜΠΑΝΙΑ</a:t>
            </a:r>
            <a:endParaRPr lang="el-GR" sz="4400" dirty="0"/>
          </a:p>
        </p:txBody>
      </p:sp>
      <p:pic>
        <p:nvPicPr>
          <p:cNvPr id="8" name="7 - Θέση περιεχομένου" descr="summersea1ni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5" y="1369498"/>
            <a:ext cx="7690000" cy="4845584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CAIHEO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739504"/>
            <a:ext cx="7349501" cy="4593438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ΚΑΛΟΚΑΙΡΙΝΟΙ ΠΡΟΟΡΙΣΜΟΙ ΜΕ ΩΡΑΙΑ ΑΞΙΟΘΕΑΤΑ</a:t>
            </a:r>
            <a:endParaRPr lang="el-GR" dirty="0"/>
          </a:p>
        </p:txBody>
      </p:sp>
    </p:spTree>
  </p:cSld>
  <p:clrMapOvr>
    <a:masterClrMapping/>
  </p:clrMapOvr>
  <p:transition advClick="0" advTm="500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dirty="0" smtClean="0"/>
              <a:t>DESTINATIONS</a:t>
            </a:r>
            <a:endParaRPr lang="el-GR" sz="6600" dirty="0"/>
          </a:p>
        </p:txBody>
      </p:sp>
      <p:pic>
        <p:nvPicPr>
          <p:cNvPr id="4" name="3 - Θέση περιεχομένου" descr="skiathos_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14422"/>
            <a:ext cx="8715436" cy="5429288"/>
          </a:xfrm>
        </p:spPr>
      </p:pic>
    </p:spTree>
  </p:cSld>
  <p:clrMapOvr>
    <a:masterClrMapping/>
  </p:clrMapOvr>
  <p:transition advClick="0" advTm="5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23160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ΚΑΛΟΚΑΙΡΙΝΟΙ ΦΑΝΤΑΣΤΙΚΟΙ ΠΡΟΟΡΙΣΜΟΙ </a:t>
            </a:r>
            <a:endParaRPr lang="el-GR" dirty="0"/>
          </a:p>
        </p:txBody>
      </p:sp>
      <p:pic>
        <p:nvPicPr>
          <p:cNvPr id="4" name="3 - Θέση περιεχομένου" descr="111425832_parga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530225"/>
            <a:ext cx="6590258" cy="4390759"/>
          </a:xfrm>
        </p:spPr>
      </p:pic>
    </p:spTree>
  </p:cSld>
  <p:clrMapOvr>
    <a:masterClrMapping/>
  </p:clrMapOvr>
  <p:transition advClick="0" advTm="5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1290953429_142277831_1---xristougena-siros-pirea-me-10euro-12909534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5437" y="1576387"/>
            <a:ext cx="5953125" cy="4467225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ΚΑΛΟΚΑΙΡΙΝΟΙ ΝΗΣΙΩΤΙΚΟΙ </a:t>
            </a:r>
            <a:r>
              <a:rPr lang="el-GR" sz="5300" dirty="0" smtClean="0"/>
              <a:t>ΠΡΟΟΡΙΣΜΟΙ</a:t>
            </a:r>
            <a:endParaRPr lang="el-GR" dirty="0"/>
          </a:p>
        </p:txBody>
      </p:sp>
    </p:spTree>
  </p:cSld>
  <p:clrMapOvr>
    <a:masterClrMapping/>
  </p:clrMapOvr>
  <p:transition advClick="0"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ΚΑΛΟΚΑΙΡΙΝΟΙ ΠΡΟΟΡΙΣΜΟΙ ΜΕ ΤΡΕΛΟΥΣ ΤΟΠΟΥΣ ΔΙΑΜΟΝΗΣ</a:t>
            </a:r>
            <a:endParaRPr lang="el-GR" sz="4400" dirty="0"/>
          </a:p>
        </p:txBody>
      </p:sp>
      <p:pic>
        <p:nvPicPr>
          <p:cNvPr id="4" name="3 - Θέση περιεχομένου" descr="893_Puerto%20Rico%20-%20W%20Retreat%20&amp;%20S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7398" y="1428736"/>
            <a:ext cx="8349443" cy="5121705"/>
          </a:xfrm>
        </p:spPr>
      </p:pic>
    </p:spTree>
  </p:cSld>
  <p:clrMapOvr>
    <a:masterClrMapping/>
  </p:clrMapOvr>
  <p:transition advClick="0" advTm="5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ΚΑΛΟΚΑΙΡΙΝΕΣ ΔΙΑΚΟΠΕΣ ΣΕ ΤΡΟΠΙΚΑ ΜΕΡΗ</a:t>
            </a:r>
            <a:endParaRPr lang="el-GR" sz="4400" dirty="0"/>
          </a:p>
        </p:txBody>
      </p:sp>
      <p:pic>
        <p:nvPicPr>
          <p:cNvPr id="4" name="3 - Θέση περιεχομένου" descr="000000tropic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9246" y="1571612"/>
            <a:ext cx="7388968" cy="5072098"/>
          </a:xfrm>
        </p:spPr>
      </p:pic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ΤΡΟΠΙΚΕΣ </a:t>
            </a:r>
            <a:r>
              <a:rPr lang="el-GR" sz="4400" dirty="0" smtClean="0"/>
              <a:t>ΚΑΛΟΚΑΙΡΙΝΕΣ ΔΙΑΚΟΠΕΣ</a:t>
            </a:r>
            <a:endParaRPr lang="el-GR" sz="4400" dirty="0"/>
          </a:p>
        </p:txBody>
      </p:sp>
      <p:pic>
        <p:nvPicPr>
          <p:cNvPr id="4" name="3 - Θέση περιεχομένου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5" y="1500174"/>
            <a:ext cx="6715172" cy="5072098"/>
          </a:xfrm>
        </p:spPr>
      </p:pic>
    </p:spTree>
  </p:cSld>
  <p:clrMapOvr>
    <a:masterClrMapping/>
  </p:clrMapOvr>
  <p:transition advClick="0" advTm="5000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500198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/>
              <a:t>ΚΑΛΟΚΑΙΡΙΝΟΙ ΠΡΟΟΡΙΣΜΟΙ ΓΙΑ ΟΙΚΟΓΕΝΕΙΕΣ</a:t>
            </a:r>
            <a:endParaRPr lang="el-GR" sz="4400" dirty="0"/>
          </a:p>
        </p:txBody>
      </p:sp>
      <p:pic>
        <p:nvPicPr>
          <p:cNvPr id="4" name="3 - Θέση περιεχομένου" descr="1290953429_142277831_1---xristougena-siros-pirea-me-10euro-12909534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0892" y="1554163"/>
            <a:ext cx="6034616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5000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Διαστημικό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55</Words>
  <Application>Microsoft Office PowerPoint</Application>
  <PresentationFormat>Προβολή στην οθόνη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Διαστημικό</vt:lpstr>
      <vt:lpstr>Άποψη</vt:lpstr>
      <vt:lpstr>Χαρτί</vt:lpstr>
      <vt:lpstr>ΚΑΛΟΚΑΙΡΙΝΟΙ ΠΡΟΟΡΙΣΜΟΙ ΤΟΠΟΙ ΚΑΙ ΑΞΙΟΘΕΑΤΑ</vt:lpstr>
      <vt:lpstr>ΚΑΛΟΚΑΙΡΙΝΟΙ ΠΡΟΟΡΙΣΜΟΙ ΜΕ ΩΡΑΙΑ ΑΞΙΟΘΕΑΤΑ</vt:lpstr>
      <vt:lpstr>DESTINATIONS</vt:lpstr>
      <vt:lpstr>ΚΑΛΟΚΑΙΡΙΝΟΙ ΦΑΝΤΑΣΤΙΚΟΙ ΠΡΟΟΡΙΣΜΟΙ </vt:lpstr>
      <vt:lpstr>ΚΑΛΟΚΑΙΡΙΝΟΙ ΝΗΣΙΩΤΙΚΟΙ ΠΡΟΟΡΙΣΜΟΙ</vt:lpstr>
      <vt:lpstr>ΚΑΛΟΚΑΙΡΙΝΟΙ ΠΡΟΟΡΙΣΜΟΙ ΜΕ ΤΡΕΛΟΥΣ ΤΟΠΟΥΣ ΔΙΑΜΟΝΗΣ</vt:lpstr>
      <vt:lpstr>ΚΑΛΟΚΑΙΡΙΝΕΣ ΔΙΑΚΟΠΕΣ ΣΕ ΤΡΟΠΙΚΑ ΜΕΡΗ</vt:lpstr>
      <vt:lpstr>ΤΡΟΠΙΚΕΣ ΚΑΛΟΚΑΙΡΙΝΕΣ ΔΙΑΚΟΠΕΣ</vt:lpstr>
      <vt:lpstr>ΚΑΛΟΚΑΙΡΙΝΟΙ ΠΡΟΟΡΙΣΜΟΙ ΓΙΑ ΟΙΚΟΓΕΝΕΙΕΣ</vt:lpstr>
      <vt:lpstr>ΚΑΛΟΚΑΙΡΙΝΟΙ ΠΡΟΟΡΙΣΜΟΙ</vt:lpstr>
      <vt:lpstr>ΚΑΛΟ ΚΑΛΟΚΑΙΡΙ ΝΑ ΕΧΕΤΕ ΚΑΙ ΠΟΛΛΑ ΜΠΑΝΙΑ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kostas</dc:creator>
  <cp:lastModifiedBy>niko</cp:lastModifiedBy>
  <cp:revision>11</cp:revision>
  <dcterms:created xsi:type="dcterms:W3CDTF">2012-06-25T15:16:37Z</dcterms:created>
  <dcterms:modified xsi:type="dcterms:W3CDTF">2013-01-04T16:24:05Z</dcterms:modified>
</cp:coreProperties>
</file>