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50" autoAdjust="0"/>
    <p:restoredTop sz="94721" autoAdjust="0"/>
  </p:normalViewPr>
  <p:slideViewPr>
    <p:cSldViewPr>
      <p:cViewPr>
        <p:scale>
          <a:sx n="80" d="100"/>
          <a:sy n="80" d="100"/>
        </p:scale>
        <p:origin x="-1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102A4-7B17-44A4-B1A0-73C93A2424BB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47BDC-098C-488C-9B76-9B9A6AFE8E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47BDC-098C-488C-9B76-9B9A6AFE8ED2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D79E4E-0C4E-4C4C-A1E0-5CCFD35AB7A0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0EBFE1-1C83-4038-9A82-023E0FF72F48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r>
              <a:rPr lang="el-GR" dirty="0" err="1" smtClean="0"/>
              <a:t>Μουντιαλ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Βασίλης Αυλωνίτης</a:t>
            </a:r>
          </a:p>
          <a:p>
            <a:endParaRPr lang="el-GR" dirty="0"/>
          </a:p>
        </p:txBody>
      </p:sp>
    </p:spTree>
  </p:cSld>
  <p:clrMapOvr>
    <a:masterClrMapping/>
  </p:clrMapOvr>
  <p:transition advTm="2594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εκθαμβωτικά  </a:t>
            </a:r>
            <a:r>
              <a:rPr lang="en-US" dirty="0" smtClean="0"/>
              <a:t>goal</a:t>
            </a:r>
            <a:endParaRPr lang="el-GR" dirty="0"/>
          </a:p>
        </p:txBody>
      </p:sp>
      <p:pic>
        <p:nvPicPr>
          <p:cNvPr id="5" name="4 - Θέση περιεχομένου" descr="neymar_gol_re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240"/>
            <a:ext cx="4038600" cy="3413641"/>
          </a:xfrm>
        </p:spPr>
      </p:pic>
      <p:pic>
        <p:nvPicPr>
          <p:cNvPr id="6" name="5 - Θέση περιεχομένου" descr="salpiggidis1510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8"/>
            <a:ext cx="4038600" cy="3272796"/>
          </a:xfrm>
        </p:spPr>
      </p:pic>
    </p:spTree>
  </p:cSld>
  <p:clrMapOvr>
    <a:masterClrMapping/>
  </p:clrMapOvr>
  <p:transition advTm="5516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Οι αποκρούσεις  των καλύτερων τερματοφυλάκων</a:t>
            </a:r>
            <a:endParaRPr lang="el-GR" dirty="0"/>
          </a:p>
        </p:txBody>
      </p:sp>
      <p:pic>
        <p:nvPicPr>
          <p:cNvPr id="5" name="4 - Θέση περιεχομένου" descr="82270712-fd7b-4555-a3ba-3a87bb90c7fb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8868"/>
            <a:ext cx="4038600" cy="2852185"/>
          </a:xfrm>
        </p:spPr>
      </p:pic>
      <p:pic>
        <p:nvPicPr>
          <p:cNvPr id="6" name="5 - Θέση περιεχομένου" descr="casillas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5993"/>
            <a:ext cx="4038600" cy="2988780"/>
          </a:xfrm>
        </p:spPr>
      </p:pic>
    </p:spTree>
  </p:cSld>
  <p:clrMapOvr>
    <a:masterClrMapping/>
  </p:clrMapOvr>
  <p:transition advTm="4312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Προπονήσεις </a:t>
            </a:r>
            <a:endParaRPr lang="el-GR" dirty="0"/>
          </a:p>
        </p:txBody>
      </p:sp>
      <p:pic>
        <p:nvPicPr>
          <p:cNvPr id="5" name="4 - Θέση περιεχομένου" descr="ethniki-omada-ellada-proponis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74965"/>
            <a:ext cx="4038600" cy="2525708"/>
          </a:xfrm>
        </p:spPr>
      </p:pic>
      <p:pic>
        <p:nvPicPr>
          <p:cNvPr id="6" name="5 - Θέση περιεχομένου" descr="football-ethniki-elladas-proponhs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61576"/>
            <a:ext cx="4038600" cy="2352485"/>
          </a:xfrm>
        </p:spPr>
      </p:pic>
    </p:spTree>
  </p:cSld>
  <p:clrMapOvr>
    <a:masterClrMapping/>
  </p:clrMapOvr>
  <p:transition advTm="5109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18 παίχτες της εθνικής μας</a:t>
            </a:r>
            <a:endParaRPr lang="el-GR" dirty="0"/>
          </a:p>
        </p:txBody>
      </p:sp>
      <p:pic>
        <p:nvPicPr>
          <p:cNvPr id="8" name="7 - Θέση περιεχομένου" descr="pa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3877" y="1935163"/>
            <a:ext cx="7496246" cy="4389437"/>
          </a:xfrm>
        </p:spPr>
      </p:pic>
    </p:spTree>
  </p:cSld>
  <p:clrMapOvr>
    <a:masterClrMapping/>
  </p:clrMapOvr>
  <p:transition advTm="5453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Όλοι ελπίζουμε να το πάρει η ΕΛΑΔΔΑΡΑ!!!</a:t>
            </a:r>
            <a:endParaRPr lang="el-GR" dirty="0"/>
          </a:p>
        </p:txBody>
      </p:sp>
      <p:pic>
        <p:nvPicPr>
          <p:cNvPr id="6" name="5 - Θέση περιεχομένου" descr="e53b5836bbff1fb21dc71fa883128e19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043906"/>
            <a:ext cx="6667500" cy="4171950"/>
          </a:xfrm>
        </p:spPr>
      </p:pic>
    </p:spTree>
  </p:cSld>
  <p:clrMapOvr>
    <a:masterClrMapping/>
  </p:clrMapOvr>
  <p:transition advTm="5157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4978"/>
          </a:xfrm>
        </p:spPr>
        <p:txBody>
          <a:bodyPr>
            <a:normAutofit/>
          </a:bodyPr>
          <a:lstStyle/>
          <a:p>
            <a:r>
              <a:rPr lang="el-GR" dirty="0" smtClean="0"/>
              <a:t>Το μόνο που θέλουμε είναι οι πιστοί οπαδοί για να μας εμψυχώνουν</a:t>
            </a:r>
            <a:endParaRPr lang="el-GR" dirty="0"/>
          </a:p>
        </p:txBody>
      </p:sp>
    </p:spTree>
  </p:cSld>
  <p:clrMapOvr>
    <a:masterClrMapping/>
  </p:clrMapOvr>
  <p:transition advTm="489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Σας εύχομαι μέσα από τη καρδιά μου ένα…</a:t>
            </a:r>
            <a:endParaRPr lang="el-GR" dirty="0"/>
          </a:p>
        </p:txBody>
      </p:sp>
      <p:pic>
        <p:nvPicPr>
          <p:cNvPr id="7" name="6 - Θέση περιεχομένου" descr="xaroymeno_kalokair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8001056" cy="3358203"/>
          </a:xfrm>
        </p:spPr>
      </p:pic>
    </p:spTree>
  </p:cSld>
  <p:clrMapOvr>
    <a:masterClrMapping/>
  </p:clrMapOvr>
  <p:transition advTm="4313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r>
              <a:rPr lang="el-GR" sz="3600" dirty="0" smtClean="0"/>
              <a:t>Το καλοκαίρι του 2014 έφτασε  για  να θαυμάσουμε την ομάδα μας και την χώρα μας  στο </a:t>
            </a:r>
            <a:r>
              <a:rPr lang="en-US" sz="3600" dirty="0" smtClean="0"/>
              <a:t>Mountial </a:t>
            </a:r>
            <a:endParaRPr lang="el-GR" sz="3600" dirty="0"/>
          </a:p>
        </p:txBody>
      </p:sp>
      <p:pic>
        <p:nvPicPr>
          <p:cNvPr id="6" name="5 - Θέση περιεχομένου" descr="Αντίγραφο (3) από brasil_2014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7991" y="1920875"/>
            <a:ext cx="3837018" cy="4433888"/>
          </a:xfrm>
        </p:spPr>
      </p:pic>
      <p:pic>
        <p:nvPicPr>
          <p:cNvPr id="7" name="6 - Θέση περιεχομένου" descr="Αντίγραφο από brazuca-wid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28802"/>
            <a:ext cx="4038600" cy="4143404"/>
          </a:xfrm>
        </p:spPr>
      </p:pic>
    </p:spTree>
  </p:cSld>
  <p:clrMapOvr>
    <a:masterClrMapping/>
  </p:clrMapOvr>
  <p:transition advTm="4312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Μπανάκια στις υπέροχες θάλασσες της Βραζιλίας</a:t>
            </a:r>
            <a:endParaRPr lang="el-GR" dirty="0"/>
          </a:p>
        </p:txBody>
      </p:sp>
      <p:pic>
        <p:nvPicPr>
          <p:cNvPr id="4" name="3 - Θέση περιεχομένου" descr="main_beach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038600" cy="3148817"/>
          </a:xfrm>
        </p:spPr>
      </p:pic>
      <p:pic>
        <p:nvPicPr>
          <p:cNvPr id="9" name="8 - Θέση περιεχομένου" descr="natal-index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2198" y="1785927"/>
            <a:ext cx="3790604" cy="3274288"/>
          </a:xfrm>
        </p:spPr>
      </p:pic>
    </p:spTree>
  </p:cSld>
  <p:clrMapOvr>
    <a:masterClrMapping/>
  </p:clrMapOvr>
  <p:transition advTm="5453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…τα υπέροχα κορμιά της Βραζιλίας</a:t>
            </a:r>
            <a:endParaRPr lang="el-GR" dirty="0"/>
          </a:p>
        </p:txBody>
      </p:sp>
      <p:pic>
        <p:nvPicPr>
          <p:cNvPr id="6" name="5 - Θέση περιεχομένου" descr="7510_rio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038600" cy="3786214"/>
          </a:xfrm>
        </p:spPr>
      </p:pic>
      <p:pic>
        <p:nvPicPr>
          <p:cNvPr id="7" name="6 - Θέση περιεχομένου" descr="Carnival_in_Rio_de_Janeiro_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214554"/>
            <a:ext cx="4038600" cy="3860576"/>
          </a:xfrm>
        </p:spPr>
      </p:pic>
    </p:spTree>
  </p:cSld>
  <p:clrMapOvr>
    <a:masterClrMapping/>
  </p:clrMapOvr>
  <p:transition advTm="3266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Το γνωστό άγαλμα του Χριστού</a:t>
            </a:r>
            <a:r>
              <a:rPr lang="en-US" dirty="0" smtClean="0"/>
              <a:t> </a:t>
            </a:r>
            <a:r>
              <a:rPr lang="el-GR" dirty="0" smtClean="0"/>
              <a:t>Λυτρωτή στο Ρίο</a:t>
            </a:r>
            <a:endParaRPr lang="el-GR" dirty="0"/>
          </a:p>
        </p:txBody>
      </p:sp>
      <p:pic>
        <p:nvPicPr>
          <p:cNvPr id="4" name="3 - Θέση περιεχομένου" descr="53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02" y="1935163"/>
            <a:ext cx="6788996" cy="4389437"/>
          </a:xfrm>
        </p:spPr>
      </p:pic>
    </p:spTree>
  </p:cSld>
  <p:clrMapOvr>
    <a:masterClrMapping/>
  </p:clrMapOvr>
  <p:transition advTm="5265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Τη θέα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images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429029" cy="5072098"/>
          </a:xfrm>
        </p:spPr>
      </p:pic>
      <p:pic>
        <p:nvPicPr>
          <p:cNvPr id="9" name="8 - Θέση περιεχομένου" descr="images (7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214422"/>
            <a:ext cx="3281362" cy="5000660"/>
          </a:xfrm>
        </p:spPr>
      </p:pic>
    </p:spTree>
  </p:cSld>
  <p:clrMapOvr>
    <a:masterClrMapping/>
  </p:clrMapOvr>
  <p:transition advTm="45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group</a:t>
            </a:r>
            <a:endParaRPr lang="el-GR" dirty="0"/>
          </a:p>
        </p:txBody>
      </p:sp>
      <p:pic>
        <p:nvPicPr>
          <p:cNvPr id="6" name="5 - Θέση περιεχομένου" descr="r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8286807" cy="4000528"/>
          </a:xfrm>
        </p:spPr>
      </p:pic>
    </p:spTree>
  </p:cSld>
  <p:clrMapOvr>
    <a:masterClrMapping/>
  </p:clrMapOvr>
  <p:transition advTm="3969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καλύτεροι παίχτες του Μουντιάλ</a:t>
            </a:r>
            <a:endParaRPr lang="el-GR" dirty="0"/>
          </a:p>
        </p:txBody>
      </p:sp>
      <p:pic>
        <p:nvPicPr>
          <p:cNvPr id="6" name="5 - Θέση περιεχομένου" descr="αξι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935163"/>
            <a:ext cx="6786610" cy="4389437"/>
          </a:xfrm>
        </p:spPr>
      </p:pic>
    </p:spTree>
  </p:cSld>
  <p:clrMapOvr>
    <a:masterClrMapping/>
  </p:clrMapOvr>
  <p:transition advTm="689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Οι πιστοί οπαδοί</a:t>
            </a:r>
            <a:endParaRPr lang="el-GR" dirty="0"/>
          </a:p>
        </p:txBody>
      </p:sp>
      <p:pic>
        <p:nvPicPr>
          <p:cNvPr id="6" name="5 - Θέση περιεχομένου" descr="100520141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2291556"/>
            <a:ext cx="5905500" cy="3676650"/>
          </a:xfrm>
        </p:spPr>
      </p:pic>
    </p:spTree>
  </p:cSld>
  <p:clrMapOvr>
    <a:masterClrMapping/>
  </p:clrMapOvr>
  <p:transition advTm="4391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99</Words>
  <Application>Microsoft Office PowerPoint</Application>
  <PresentationFormat>Προβολή στην οθόνη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Ροή</vt:lpstr>
      <vt:lpstr>  Μουντιαλ </vt:lpstr>
      <vt:lpstr> Το καλοκαίρι του 2014 έφτασε  για  να θαυμάσουμε την ομάδα μας και την χώρα μας  στο Mountial </vt:lpstr>
      <vt:lpstr>Μπανάκια στις υπέροχες θάλασσες της Βραζιλίας</vt:lpstr>
      <vt:lpstr>…τα υπέροχα κορμιά της Βραζιλίας</vt:lpstr>
      <vt:lpstr>Το γνωστό άγαλμα του Χριστού Λυτρωτή στο Ρίο</vt:lpstr>
      <vt:lpstr>Τη θέα  </vt:lpstr>
      <vt:lpstr>Τα group</vt:lpstr>
      <vt:lpstr>Οι καλύτεροι παίχτες του Μουντιάλ</vt:lpstr>
      <vt:lpstr>Οι πιστοί οπαδοί</vt:lpstr>
      <vt:lpstr>Τα εκθαμβωτικά  goal</vt:lpstr>
      <vt:lpstr>Οι αποκρούσεις  των καλύτερων τερματοφυλάκων</vt:lpstr>
      <vt:lpstr>Προπονήσεις </vt:lpstr>
      <vt:lpstr>Οι 18 παίχτες της εθνικής μας</vt:lpstr>
      <vt:lpstr>Όλοι ελπίζουμε να το πάρει η ΕΛΑΔΔΑΡΑ!!!</vt:lpstr>
      <vt:lpstr>Το μόνο που θέλουμε είναι οι πιστοί οπαδοί για να μας εμψυχώνουν</vt:lpstr>
      <vt:lpstr>Σας εύχομαι μέσα από τη καρδιά μου ένα…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MOYNTIAL 2014</dc:title>
  <dc:creator>βασίλης</dc:creator>
  <cp:lastModifiedBy>niko</cp:lastModifiedBy>
  <cp:revision>26</cp:revision>
  <dcterms:created xsi:type="dcterms:W3CDTF">2014-05-30T16:40:08Z</dcterms:created>
  <dcterms:modified xsi:type="dcterms:W3CDTF">2014-06-22T19:31:06Z</dcterms:modified>
</cp:coreProperties>
</file>