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3"/>
  </p:notesMasterIdLst>
  <p:sldIdLst>
    <p:sldId id="267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E4830-3E3F-45D5-B9EC-3154A4A8E4C5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4CB7-F0F6-4FAA-AE44-5CBA16C370F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24CB7-F0F6-4FAA-AE44-5CBA16C370F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24CB7-F0F6-4FAA-AE44-5CBA16C370F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22D084-F86F-49EE-9258-A1C2E81F89DB}" type="datetimeFigureOut">
              <a:rPr lang="el-GR" smtClean="0"/>
              <a:pPr/>
              <a:t>27/6/2014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D6BA45-F6B8-4267-9E47-86C3F4362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691680" y="1916832"/>
            <a:ext cx="554461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96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ΜΟΔΑ</a:t>
            </a:r>
            <a:r>
              <a:rPr lang="el-G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971600" y="3789040"/>
            <a:ext cx="669674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475656" y="4365104"/>
            <a:ext cx="583264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763688" y="5013176"/>
            <a:ext cx="52565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3347864" y="5517232"/>
            <a:ext cx="244827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ransition advTm="3703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oneiremeno-episimo-gunaikeio-makru-fore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4829175" cy="4343400"/>
          </a:xfrm>
        </p:spPr>
      </p:pic>
      <p:sp>
        <p:nvSpPr>
          <p:cNvPr id="5" name="4 - TextBox"/>
          <p:cNvSpPr txBox="1"/>
          <p:nvPr/>
        </p:nvSpPr>
        <p:spPr>
          <a:xfrm>
            <a:off x="6660232" y="2276872"/>
            <a:ext cx="93610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</a:t>
            </a:r>
            <a:endParaRPr lang="el-GR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588224" y="3284984"/>
            <a:ext cx="223224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ΕΔΏ ΕΧΟΥΜΕ ΔΥΟ ΠΑΝΕΜΟΡΦΑ ΦΟΡΕΜΑΤΑ  ΚΑΙ ΔΙΑΤΙΘΟΝΤΑΙ ΣΕ</a:t>
            </a:r>
            <a:endParaRPr lang="el-GR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588224" y="4509120"/>
            <a:ext cx="223224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pPr marL="342900" indent="-342900" algn="ctr"/>
            <a:r>
              <a:rPr lang="el-GR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ΔΥΟ ΧΡΩΜΑΤΑ ΤΟ ΈΝΑ ΕΊΝΑΙ ΠΡΑΣΙΝΟ ΚΑΙ ΤΟ ΆΛΛΟ ΕΊΝΑΙ ΓΑΛΑΖΙΟ.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7596336" y="2276872"/>
            <a:ext cx="11521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ΓΡΑΦΗ </a:t>
            </a:r>
            <a:endParaRPr lang="el-GR" b="1" i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765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ΣΑΣ   ΕΥΧΑΡΙΣΤΩ   ΠΟΛΥ !!!!!!!!</a:t>
            </a:r>
            <a:endParaRPr lang="el-GR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3 - Θέση περιεχομένου" descr="rose-petals-composed-of-heart-shaped-picture-material_38-59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132856"/>
            <a:ext cx="5962650" cy="4467225"/>
          </a:xfrm>
        </p:spPr>
      </p:pic>
    </p:spTree>
  </p:cSld>
  <p:clrMapOvr>
    <a:masterClrMapping/>
  </p:clrMapOvr>
  <p:transition advTm="6062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 anchorCtr="0">
            <a:normAutofit/>
          </a:bodyPr>
          <a:lstStyle/>
          <a:p>
            <a:pPr algn="ctr"/>
            <a:r>
              <a:rPr lang="el-GR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ΛΙΓΑ ΛΟΓΙΑ ΓΙΑ ΤΗΝ ΜΟΔΑ!!!</a:t>
            </a:r>
            <a:endParaRPr lang="el-GR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44824"/>
            <a:ext cx="8758808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ΣΑΣ ΜΗΛΙΣΩ ΓΙΑ ΤΗΝ ΜΟΔΑ. ΣΤΗΝ  ΜΟΔΑ ΥΠΑΡΧΟΥΝ ΤΣΑΝΤΕΣ ΚΑΙ ΦΟΡΕΜΑΤΑ ΕΠΕΙΣΗΣ ΠΑΠΟΥΤΣΙΑ ΚΑΙ ΑΞΕΣΟΥΑΡ. </a:t>
            </a: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ΤΣΑΝΤΕΣ ΕΊΝΑΙ ΣΕ ΔΙΑΦΟΡΑ  ΧΡΩΜΑΤΑ ΣΕ ΡΟΖΕ</a:t>
            </a: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ΜΟΒΕ, ΜΠΛΕ, ΓΑΛΑΖΙΟ, ΜΑΥΡΟ, ΠΡΑΣΙΝΟ ΚΑΙ ΑΛΛΑ. ΤΑ </a:t>
            </a: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ΦΟΡΕΜΑΤΑ ΔΙΑΤΙΘΟΝΤΑ ΣΕ ΔΙΑΦΟΡΑ ΧΡΟΜΑΤΑ. </a:t>
            </a: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ΕΠΕΙΣΗΣ ΥΠΑΡΧΟΥΝ ΦΟΡΕΜΑΤΑ ΚΟΝΤΑ ΚΑΙ ΜΑΚΡΙΑ  ΕΠΕΙΣΗΣ ΤΟΥΑΛΕΤΕΣ.ΤΑ ΑΞΕΣΟΥΑΡ ΕΊΝΑΙ ΔΙΑΧΩΡΙΣΜΕΝΑ ΣΕ ΚΑΤΗΓΟΡΙΕΣ…</a:t>
            </a:r>
          </a:p>
          <a:p>
            <a:pPr algn="ctr">
              <a:buNone/>
            </a:pP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ΚΟΛΙΕΔΕΣ,ΒΡΑΧΙΟΛΙΑ,ΦΟΥΛΑΡΙΑ,ΣΚΟΥΛΑΡΙΚΙΑ ΚΑΙ ΜΠΟΥΚΕΤΑ ΛΟΥΛΟΥΔΙΩΝ.ΕΙΝΑΙ ΚΑΙ ΑΛΛΑ ΠΟΛΛΑ. </a:t>
            </a:r>
          </a:p>
          <a:p>
            <a:pPr algn="ctr">
              <a:buNone/>
            </a:pPr>
            <a:r>
              <a:rPr lang="el-GR" sz="26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</p:cSld>
  <p:clrMapOvr>
    <a:masterClrMapping/>
  </p:clrMapOvr>
  <p:transition advTm="14953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nifika-sposa-moda-2013-queen-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132856"/>
            <a:ext cx="5048250" cy="3733800"/>
          </a:xfrm>
        </p:spPr>
      </p:pic>
      <p:sp>
        <p:nvSpPr>
          <p:cNvPr id="6" name="5 - TextBox"/>
          <p:cNvSpPr txBox="1"/>
          <p:nvPr/>
        </p:nvSpPr>
        <p:spPr>
          <a:xfrm>
            <a:off x="6588224" y="3284984"/>
            <a:ext cx="2016224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ΕΔΩ ΕΧΟΥΜΕ ΈΝΑ ΤΕΛΕΙΟ ΝΥΦΙΚΟ ΠΟΥ  ΕΧΕΙ ΧΡΩΜΑ ΑΣΠΡΟ ΚΑΙ  ΣΤΗΝ ΜΕΣΗ ΤΟΥ  ΕΧΕΙ ΈΝΑΝ ΤΕΛΕΙΟ ΦΙΟΓΚΟ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el-GR" b="1" i="1" u="sng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444208" y="2060848"/>
            <a:ext cx="20162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</a:t>
            </a:r>
            <a:r>
              <a:rPr lang="el-GR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ΠΕΡΙΓΡΑΦΗ</a:t>
            </a:r>
            <a:endParaRPr lang="el-GR" b="1" i="1" u="sng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578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under-66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5861452" cy="5112568"/>
          </a:xfrm>
        </p:spPr>
      </p:pic>
      <p:sp>
        <p:nvSpPr>
          <p:cNvPr id="6" name="5 - TextBox"/>
          <p:cNvSpPr txBox="1"/>
          <p:nvPr/>
        </p:nvSpPr>
        <p:spPr>
          <a:xfrm>
            <a:off x="6948264" y="3284984"/>
            <a:ext cx="1440160" cy="20313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ΑΥΤΌ ΤΟ ΦΟΡΕΜΑ ΕΧΕΙ ΈΝΑ ΠΑΝΕΜΟΡ-ΦΟ ΠΡΑΣΙΝΟ ΧΡΩΜΑ.</a:t>
            </a:r>
            <a:endParaRPr lang="el-GR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804248" y="2060848"/>
            <a:ext cx="18002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ΠΕΡΙΓΡΑΦΗ</a:t>
            </a:r>
            <a:endParaRPr lang="el-GR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891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vera-wang6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124744"/>
            <a:ext cx="5832648" cy="5328592"/>
          </a:xfrm>
        </p:spPr>
      </p:pic>
      <p:sp>
        <p:nvSpPr>
          <p:cNvPr id="5" name="4 - TextBox"/>
          <p:cNvSpPr txBox="1"/>
          <p:nvPr/>
        </p:nvSpPr>
        <p:spPr>
          <a:xfrm>
            <a:off x="539552" y="1916832"/>
            <a:ext cx="198493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</a:t>
            </a:r>
            <a:r>
              <a:rPr lang="el-G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ΠΕΡΙΓΡΑΦΗ </a:t>
            </a:r>
            <a:endParaRPr lang="el-GR" b="1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11560" y="3140968"/>
            <a:ext cx="1800200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ΕΔΩΠΕΡΑ ΕΊΝΑΙ ΈΝΑ ΠΑΝΤΕΛΙΟ ΜΑΥΡΟ ΦΟΡΕΜΑ ΠΟΥ  ΣΤΙΗ ΜΕΣΗ  ΤΗΣ ΕΧΕΙ ΈΝΑ ΜΠΟΥΚΕΤΟ ΜΕ ΑΣΠΡΑ ΛΟΥΛΟΥΔΙΑ.</a:t>
            </a:r>
            <a:endParaRPr lang="el-GR" b="1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062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el-GR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3 - Θέση περιεχομένου" descr="νεράι-α-νύχτας-μό-ας-318689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268760"/>
            <a:ext cx="4595592" cy="4525962"/>
          </a:xfrm>
        </p:spPr>
      </p:pic>
      <p:sp>
        <p:nvSpPr>
          <p:cNvPr id="6" name="5 - TextBox"/>
          <p:cNvSpPr txBox="1"/>
          <p:nvPr/>
        </p:nvSpPr>
        <p:spPr>
          <a:xfrm>
            <a:off x="827584" y="980728"/>
            <a:ext cx="216024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ΠΕΡΙΓΡΑΦΗ </a:t>
            </a:r>
            <a:endParaRPr lang="el-GR" sz="20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827584" y="2708920"/>
            <a:ext cx="216024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ΕΠΙΣΗΣ ΕΔΩ ΠΕΡΑ ΕΊΝΑΙ ΈΝΑ ΤΕΛΕΙΟ ΦΟΡΕΜΑ ΠΟΥ ΕΊΝΑΙ ΚΟΝΤΟ ,ΚΑΙ ΌΧΙ ΜΑΚΡΥ,ΚΑΙ ΓΑΛΑΖΙΟ</a:t>
            </a:r>
            <a:endParaRPr lang="el-GR" sz="20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328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Betsey_Johnson_foremata_Collection_winter_2011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3771635" cy="4525962"/>
          </a:xfrm>
        </p:spPr>
      </p:pic>
      <p:sp>
        <p:nvSpPr>
          <p:cNvPr id="6" name="5 - TextBox"/>
          <p:cNvSpPr txBox="1"/>
          <p:nvPr/>
        </p:nvSpPr>
        <p:spPr>
          <a:xfrm>
            <a:off x="6444208" y="2276872"/>
            <a:ext cx="17281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ΠΕΡΙΓΡΑΦΗ</a:t>
            </a:r>
            <a:endParaRPr lang="el-GR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084168" y="3501008"/>
            <a:ext cx="2664296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</a:t>
            </a:r>
            <a:r>
              <a:rPr lang="el-GR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ΕΠΕΙΣΗΣ ΕΧΟΥΜΕ ΈΝΑ ΤΕΛΕΙΟ ΦΟΡΕΜΑ ΠΟΥ ΕΙΝΑΙ ΚΟΝΤΟ. ΕΧΕΙ ΧΡΩΜΑ ΡΟΖΕ ΚΑΙ  ΜΟΒ. ΕΠΕΙΣΗΣ ΕΧΕΙ ΈΝΑΝ  ΜΑΥΡΟ ΦΙΟΓΚΟ  ΣΤΙΗ ΜΕΣΗ ΤΟΥ.</a:t>
            </a:r>
            <a:endParaRPr lang="el-GR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328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foremata-gia-politiko-gamo-2013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628800"/>
            <a:ext cx="3190803" cy="4525962"/>
          </a:xfrm>
        </p:spPr>
      </p:pic>
      <p:sp>
        <p:nvSpPr>
          <p:cNvPr id="5" name="4 - TextBox"/>
          <p:cNvSpPr txBox="1"/>
          <p:nvPr/>
        </p:nvSpPr>
        <p:spPr>
          <a:xfrm>
            <a:off x="6228184" y="2060848"/>
            <a:ext cx="20882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</a:t>
            </a:r>
            <a:r>
              <a:rPr lang="el-GR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ΠΕΡΙΓΡΑΦΗ</a:t>
            </a:r>
            <a:endParaRPr lang="el-GR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084168" y="3068960"/>
            <a:ext cx="2304256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</a:t>
            </a:r>
            <a:r>
              <a:rPr lang="el-GR" sz="2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ΕΔΩ </a:t>
            </a:r>
            <a:r>
              <a:rPr lang="el-GR" sz="2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ΕΧΟΥΜΕ </a:t>
            </a:r>
            <a:r>
              <a:rPr lang="el-GR" sz="2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ΕΝΑ ΠΑΝΕΜΟΡΦΟ ΦΟΡΕΜΑ ΠΟΥ ΕΧΕΙ ΧΡΩΜΑ ΡΟΖΕ ΚΑΙ ΑΣΠΡΟ.  ΔΕΝ ΕΧΕΙ ΦΙΟΓΚΟ ΑΛΛΑ ΕΙΝΑΙ ΑΠΛΟ !!!</a:t>
            </a:r>
            <a:endParaRPr lang="el-GR" sz="20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828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ΕΔΏ ΕΊΝΑΙ ΈΝΑ ΤΕΛΕΙΟ ΝΥΦΙΚΟ.</a:t>
            </a:r>
            <a:endParaRPr lang="el-G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3 - Θέση περιεχομένου" descr="nufiko-forema-alkestis-rammeno-sta-metra-s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0333" y="1600200"/>
            <a:ext cx="3321334" cy="4525963"/>
          </a:xfrm>
        </p:spPr>
      </p:pic>
    </p:spTree>
  </p:cSld>
  <p:clrMapOvr>
    <a:masterClrMapping/>
  </p:clrMapOvr>
  <p:transition advTm="4188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</TotalTime>
  <Words>226</Words>
  <Application>Microsoft Office PowerPoint</Application>
  <PresentationFormat>Προβολή στην οθόνη (4:3)</PresentationFormat>
  <Paragraphs>26</Paragraphs>
  <Slides>11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Τεχνικό</vt:lpstr>
      <vt:lpstr>Διαφάνεια 1</vt:lpstr>
      <vt:lpstr>ΛΙΓΑ ΛΟΓΙΑ ΓΙΑ ΤΗΝ ΜΟΔΑ!!!</vt:lpstr>
      <vt:lpstr>Διαφάνεια 3</vt:lpstr>
      <vt:lpstr>Διαφάνεια 4</vt:lpstr>
      <vt:lpstr>Διαφάνεια 5</vt:lpstr>
      <vt:lpstr> </vt:lpstr>
      <vt:lpstr>Διαφάνεια 7</vt:lpstr>
      <vt:lpstr>Διαφάνεια 8</vt:lpstr>
      <vt:lpstr>ΕΔΏ ΕΊΝΑΙ ΈΝΑ ΤΕΛΕΙΟ ΝΥΦΙΚΟ.</vt:lpstr>
      <vt:lpstr>Διαφάνεια 10</vt:lpstr>
      <vt:lpstr>ΣΑΣ   ΕΥΧΑΡΙΣΤΩ   ΠΟΛΥ !!!!!!!!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ΕΙΠΕΡΟΧΟΣ ΚΟΣΜΟΣ ΤΙΣ </dc:title>
  <dc:creator>niko</dc:creator>
  <cp:lastModifiedBy>anthis</cp:lastModifiedBy>
  <cp:revision>54</cp:revision>
  <dcterms:created xsi:type="dcterms:W3CDTF">2014-06-23T09:28:15Z</dcterms:created>
  <dcterms:modified xsi:type="dcterms:W3CDTF">2014-06-27T14:18:55Z</dcterms:modified>
</cp:coreProperties>
</file>