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8" autoAdjust="0"/>
    <p:restoredTop sz="94660"/>
  </p:normalViewPr>
  <p:slideViewPr>
    <p:cSldViewPr>
      <p:cViewPr>
        <p:scale>
          <a:sx n="59" d="100"/>
          <a:sy n="59" d="100"/>
        </p:scale>
        <p:origin x="-63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F00E-1A82-4F21-BA85-6741E0A5387F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A46FA-31B7-432D-BEC6-05420EFAC9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A46FA-31B7-432D-BEC6-05420EFAC9EE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65B99F-3B3C-4845-A0A8-CE0FFB897E88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66FF70-E7E5-429F-9A18-AB2410A4F82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Χριστούγεννα  2013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Μαριλένα  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   </a:t>
            </a:r>
            <a:endParaRPr lang="el-GR" dirty="0"/>
          </a:p>
        </p:txBody>
      </p:sp>
      <p:pic>
        <p:nvPicPr>
          <p:cNvPr id="4" name="3 - Θέση περιεχομένου" descr="cats-christmas_00355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72462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 κάποιοι  βάφονται  κι’  στολίζονται</a:t>
            </a:r>
            <a:endParaRPr lang="el-GR" dirty="0"/>
          </a:p>
        </p:txBody>
      </p:sp>
      <p:pic>
        <p:nvPicPr>
          <p:cNvPr id="4" name="3 - Θέση περιεχομένου" descr="christmas_nail_art1-733x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786314" cy="5357826"/>
          </a:xfrm>
        </p:spPr>
      </p:pic>
      <p:pic>
        <p:nvPicPr>
          <p:cNvPr id="5" name="4 - Εικόνα" descr="Christmas-girl-Brunette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4714876" cy="535782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r>
              <a:rPr lang="el-GR" dirty="0" err="1" smtClean="0"/>
              <a:t>Καλα</a:t>
            </a:r>
            <a:r>
              <a:rPr lang="el-GR" dirty="0" smtClean="0"/>
              <a:t>  </a:t>
            </a:r>
            <a:r>
              <a:rPr lang="el-GR" dirty="0" err="1" smtClean="0"/>
              <a:t>χριστουγεννα</a:t>
            </a:r>
            <a:r>
              <a:rPr lang="el-GR" dirty="0" smtClean="0"/>
              <a:t>   σε   </a:t>
            </a:r>
            <a:r>
              <a:rPr lang="el-GR" dirty="0" err="1" smtClean="0"/>
              <a:t>ολουσ</a:t>
            </a:r>
            <a:r>
              <a:rPr lang="el-GR" dirty="0" smtClean="0"/>
              <a:t>   </a:t>
            </a:r>
            <a:endParaRPr lang="el-GR" dirty="0"/>
          </a:p>
        </p:txBody>
      </p:sp>
      <p:pic>
        <p:nvPicPr>
          <p:cNvPr id="6" name="5 - Θέση περιεχομένου" descr="11270160-christmas-santa-claus-and-shopping-gir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8001024" cy="632937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Χριστούγεννα  η  γιορτή    ΟΛΩΝ  ΤΩΝ   </a:t>
            </a:r>
            <a:r>
              <a:rPr lang="el-GR" dirty="0" err="1" smtClean="0"/>
              <a:t>παιδιΩΝ</a:t>
            </a:r>
            <a:r>
              <a:rPr lang="el-GR" dirty="0" smtClean="0"/>
              <a:t>,</a:t>
            </a:r>
            <a:endParaRPr lang="el-GR" dirty="0"/>
          </a:p>
        </p:txBody>
      </p:sp>
      <p:pic>
        <p:nvPicPr>
          <p:cNvPr id="5" name="4 - Εικόνα" descr="christmas-paris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Χριστούγεννα   </a:t>
            </a:r>
            <a:r>
              <a:rPr lang="el-GR" dirty="0" err="1" smtClean="0"/>
              <a:t>ΧΑΡΕς</a:t>
            </a:r>
            <a:r>
              <a:rPr lang="el-GR" dirty="0" smtClean="0"/>
              <a:t>   ΚΑΙ   ΚΕΦΙΑ  ΓΙΑ  ΌΛΑ   ΤΑ   ΠΑΙΔΙΑ,</a:t>
            </a:r>
            <a:endParaRPr lang="el-GR" dirty="0"/>
          </a:p>
        </p:txBody>
      </p:sp>
      <p:pic>
        <p:nvPicPr>
          <p:cNvPr id="4" name="3 - Θέση περιεχομένου" descr="2010-12-02-BlogL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7286644" cy="471490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80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  ΠΑΙΔΙΑ  </a:t>
            </a:r>
            <a:r>
              <a:rPr lang="el-GR" dirty="0" smtClean="0"/>
              <a:t>ΣΤ</a:t>
            </a:r>
            <a:r>
              <a:rPr lang="en-US" dirty="0" smtClean="0"/>
              <a:t>e</a:t>
            </a:r>
            <a:r>
              <a:rPr lang="el-GR" dirty="0" smtClean="0"/>
              <a:t>ΛΝΟΥΝ   </a:t>
            </a:r>
            <a:r>
              <a:rPr lang="el-GR" dirty="0" err="1" smtClean="0"/>
              <a:t>ΚΑΡΤΕς</a:t>
            </a:r>
            <a:r>
              <a:rPr lang="el-GR" dirty="0" smtClean="0"/>
              <a:t>  ΣΤΟΝ </a:t>
            </a:r>
            <a:r>
              <a:rPr lang="el-GR" dirty="0" smtClean="0"/>
              <a:t>Α</a:t>
            </a:r>
            <a:r>
              <a:rPr lang="el-GR" dirty="0" smtClean="0"/>
              <a:t>Ϊ</a:t>
            </a:r>
            <a:r>
              <a:rPr lang="el-GR" dirty="0" smtClean="0"/>
              <a:t>   </a:t>
            </a:r>
            <a:r>
              <a:rPr lang="el-GR" dirty="0" err="1" smtClean="0"/>
              <a:t>βασιλη</a:t>
            </a:r>
            <a:r>
              <a:rPr lang="el-GR" dirty="0" smtClean="0"/>
              <a:t>    για  τα  </a:t>
            </a:r>
            <a:r>
              <a:rPr lang="el-GR" dirty="0" err="1" smtClean="0"/>
              <a:t>δωρα</a:t>
            </a:r>
            <a:r>
              <a:rPr lang="el-GR" dirty="0" smtClean="0"/>
              <a:t> τους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6138ae78-5076-43d4-903a-fcdb0000fd65-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143116"/>
            <a:ext cx="3786214" cy="4714884"/>
          </a:xfrm>
        </p:spPr>
      </p:pic>
      <p:pic>
        <p:nvPicPr>
          <p:cNvPr id="6" name="5 - Θέση περιεχομένου" descr="IMG_0044-low-r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" y="2214554"/>
            <a:ext cx="4500562" cy="464344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21431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 </a:t>
            </a:r>
            <a:r>
              <a:rPr lang="el-GR" dirty="0" err="1" smtClean="0"/>
              <a:t>αΪ</a:t>
            </a:r>
            <a:r>
              <a:rPr lang="el-GR" dirty="0" smtClean="0"/>
              <a:t>  </a:t>
            </a:r>
            <a:r>
              <a:rPr lang="el-GR" dirty="0" err="1" smtClean="0"/>
              <a:t>βασιλησ</a:t>
            </a:r>
            <a:r>
              <a:rPr lang="el-GR" dirty="0" smtClean="0"/>
              <a:t>  </a:t>
            </a:r>
            <a:r>
              <a:rPr lang="el-GR" dirty="0" err="1" smtClean="0"/>
              <a:t>προετοιμαζεται</a:t>
            </a:r>
            <a:r>
              <a:rPr lang="el-GR" dirty="0" smtClean="0"/>
              <a:t>  πολύ  </a:t>
            </a:r>
            <a:r>
              <a:rPr lang="el-GR" dirty="0" err="1" smtClean="0"/>
              <a:t>καλα</a:t>
            </a:r>
            <a:r>
              <a:rPr lang="el-GR" dirty="0" smtClean="0"/>
              <a:t>   για   τις  </a:t>
            </a:r>
            <a:r>
              <a:rPr lang="el-GR" dirty="0" err="1" smtClean="0"/>
              <a:t>ημερεσ</a:t>
            </a:r>
            <a:r>
              <a:rPr lang="el-GR" dirty="0" smtClean="0"/>
              <a:t>   </a:t>
            </a:r>
            <a:r>
              <a:rPr lang="el-GR" dirty="0" err="1" smtClean="0"/>
              <a:t>αυτεσ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SantaClaus-reinde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571744"/>
            <a:ext cx="3857652" cy="4286256"/>
          </a:xfrm>
        </p:spPr>
      </p:pic>
      <p:pic>
        <p:nvPicPr>
          <p:cNvPr id="6" name="5 - Θέση περιεχομένου" descr="S4wChristmasCards0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4071934" cy="428625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elkatorgovyycentrzalp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799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4" name="3 - Θέση περιεχομένου" descr="rockfell-tre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  </a:t>
            </a:r>
            <a:r>
              <a:rPr lang="el-GR" dirty="0" err="1" smtClean="0"/>
              <a:t>μικροι</a:t>
            </a:r>
            <a:r>
              <a:rPr lang="el-GR" dirty="0" smtClean="0"/>
              <a:t>  μας  </a:t>
            </a:r>
            <a:r>
              <a:rPr lang="el-GR" dirty="0" err="1" smtClean="0"/>
              <a:t>φιλοι</a:t>
            </a:r>
            <a:r>
              <a:rPr lang="el-GR" dirty="0" smtClean="0"/>
              <a:t>  </a:t>
            </a:r>
            <a:r>
              <a:rPr lang="el-GR" dirty="0" err="1" smtClean="0"/>
              <a:t>περιμενουν</a:t>
            </a:r>
            <a:r>
              <a:rPr lang="el-GR" dirty="0" smtClean="0"/>
              <a:t>  </a:t>
            </a:r>
            <a:r>
              <a:rPr lang="el-GR" dirty="0" err="1" smtClean="0"/>
              <a:t>πωσ</a:t>
            </a:r>
            <a:r>
              <a:rPr lang="el-GR" dirty="0" smtClean="0"/>
              <a:t>  </a:t>
            </a:r>
            <a:r>
              <a:rPr lang="el-GR" dirty="0" err="1" smtClean="0"/>
              <a:t>πωσ</a:t>
            </a:r>
            <a:r>
              <a:rPr lang="el-GR" dirty="0" smtClean="0"/>
              <a:t>   τον  </a:t>
            </a:r>
            <a:r>
              <a:rPr lang="el-GR" dirty="0" err="1" smtClean="0"/>
              <a:t>αΪ</a:t>
            </a:r>
            <a:r>
              <a:rPr lang="el-GR" dirty="0" smtClean="0"/>
              <a:t>  </a:t>
            </a:r>
            <a:r>
              <a:rPr lang="el-GR" dirty="0" err="1" smtClean="0"/>
              <a:t>βασιλη</a:t>
            </a:r>
            <a:r>
              <a:rPr lang="el-GR" dirty="0" smtClean="0"/>
              <a:t>  για  τα  </a:t>
            </a:r>
            <a:r>
              <a:rPr lang="el-GR" dirty="0" err="1" smtClean="0"/>
              <a:t>δωρα</a:t>
            </a:r>
            <a:r>
              <a:rPr lang="el-GR" dirty="0" smtClean="0"/>
              <a:t>  </a:t>
            </a:r>
            <a:r>
              <a:rPr lang="el-GR" dirty="0" err="1" smtClean="0"/>
              <a:t>βεβαια</a:t>
            </a:r>
            <a:r>
              <a:rPr lang="el-GR" dirty="0" smtClean="0"/>
              <a:t>  </a:t>
            </a:r>
            <a:r>
              <a:rPr lang="el-GR" dirty="0" err="1" smtClean="0"/>
              <a:t>αλλα</a:t>
            </a:r>
            <a:r>
              <a:rPr lang="el-GR" dirty="0" smtClean="0"/>
              <a:t>  και  </a:t>
            </a:r>
            <a:r>
              <a:rPr lang="el-GR" dirty="0" err="1" smtClean="0"/>
              <a:t>γιατι</a:t>
            </a:r>
            <a:r>
              <a:rPr lang="el-GR" dirty="0" smtClean="0"/>
              <a:t>   είναι  ο  </a:t>
            </a:r>
            <a:r>
              <a:rPr lang="el-GR" dirty="0" err="1" smtClean="0"/>
              <a:t>ανθρωποσ</a:t>
            </a:r>
            <a:r>
              <a:rPr lang="el-GR" dirty="0" smtClean="0"/>
              <a:t>  </a:t>
            </a:r>
            <a:r>
              <a:rPr lang="el-GR" dirty="0" err="1" smtClean="0"/>
              <a:t>οπου</a:t>
            </a:r>
            <a:r>
              <a:rPr lang="el-GR" dirty="0" smtClean="0"/>
              <a:t>  </a:t>
            </a:r>
            <a:r>
              <a:rPr lang="el-GR" dirty="0" err="1" smtClean="0"/>
              <a:t>αγαπουν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3 - Θέση περιεχομένου" descr="83d8bd5a22d458cfbb8dfa64a1d8c4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4786314" cy="48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11559875-santa-claus-giving-christmas-gifts-to-childre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143116"/>
            <a:ext cx="5072066" cy="492922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15262" cy="2143140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5 - Θέση περιεχομένου" descr="xristougenniatika gluka APW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786314" y="0"/>
            <a:ext cx="4357686" cy="6858000"/>
          </a:xfrm>
        </p:spPr>
      </p:pic>
      <p:pic>
        <p:nvPicPr>
          <p:cNvPr id="7" name="6 - Εικόνα" descr="Christmas_Turkey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775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78</Words>
  <Application>Microsoft Office PowerPoint</Application>
  <PresentationFormat>Προβολή στην οθόνη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Αφθονία</vt:lpstr>
      <vt:lpstr>Χριστούγεννα  2013</vt:lpstr>
      <vt:lpstr>Χριστούγεννα  η  γιορτή    ΟΛΩΝ  ΤΩΝ   παιδιΩΝ,</vt:lpstr>
      <vt:lpstr>Χριστούγεννα   ΧΑΡΕς   ΚΑΙ   ΚΕΦΙΑ  ΓΙΑ  ΌΛΑ   ΤΑ   ΠΑΙΔΙΑ,</vt:lpstr>
      <vt:lpstr>ΤΑ   ΠΑΙΔΙΑ  ΣΤeΛΝΟΥΝ   ΚΑΡΤΕς  ΣΤΟΝ ΑΪ   βασιλη    για  τα  δωρα τους </vt:lpstr>
      <vt:lpstr>Ο  αΪ  βασιλησ  προετοιμαζεται  πολύ  καλα   για   τις  ημερεσ   αυτεσ.  </vt:lpstr>
      <vt:lpstr> </vt:lpstr>
      <vt:lpstr>Διαφάνεια 7</vt:lpstr>
      <vt:lpstr>Οι   μικροι  μας  φιλοι  περιμενουν  πωσ  πωσ   τον  αΪ  βασιλη  για  τα  δωρα  βεβαια  αλλα  και  γιατι   είναι  ο  ανθρωποσ  οπου  αγαπουν.</vt:lpstr>
      <vt:lpstr> </vt:lpstr>
      <vt:lpstr>   </vt:lpstr>
      <vt:lpstr>Και  κάποιοι  βάφονται  κι’  στολίζονται</vt:lpstr>
      <vt:lpstr>Καλα  χριστουγεννα   σε   ολουσ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 2013</dc:title>
  <dc:creator>Βανεσα</dc:creator>
  <cp:lastModifiedBy>niko</cp:lastModifiedBy>
  <cp:revision>15</cp:revision>
  <dcterms:created xsi:type="dcterms:W3CDTF">2013-12-06T17:05:44Z</dcterms:created>
  <dcterms:modified xsi:type="dcterms:W3CDTF">2014-01-06T13:56:43Z</dcterms:modified>
</cp:coreProperties>
</file>