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AA6EE2A-C200-4A01-9FF4-B7982FE2DB8F}" type="datetimeFigureOut">
              <a:rPr lang="el-GR" smtClean="0"/>
              <a:pPr/>
              <a:t>3/1/2013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40D58B6-A982-42B0-88FD-47AF5D24EC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7200" b="1" spc="-150" smtClean="0"/>
              <a:t>Καρναβάλια</a:t>
            </a:r>
            <a:endParaRPr lang="el-GR" sz="7200" b="1" spc="-15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800" b="1" spc="-150" dirty="0" smtClean="0"/>
              <a:t>Μαρία  </a:t>
            </a:r>
            <a:r>
              <a:rPr lang="el-GR" sz="2800" b="1" spc="-150" dirty="0" err="1" smtClean="0"/>
              <a:t>Σ</a:t>
            </a:r>
            <a:r>
              <a:rPr lang="el-GR" sz="2800" b="1" spc="-150" dirty="0" err="1" smtClean="0"/>
              <a:t>υριώτη</a:t>
            </a:r>
            <a:endParaRPr lang="el-GR" b="1" spc="-150" dirty="0" smtClean="0"/>
          </a:p>
          <a:p>
            <a:endParaRPr lang="el-G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5556"/>
          </a:xfrm>
        </p:spPr>
        <p:txBody>
          <a:bodyPr>
            <a:noAutofit/>
          </a:bodyPr>
          <a:lstStyle/>
          <a:p>
            <a:pPr algn="ctr"/>
            <a:r>
              <a:rPr lang="el-GR" sz="5400" b="1" spc="-150" dirty="0" smtClean="0"/>
              <a:t>Το </a:t>
            </a:r>
            <a:r>
              <a:rPr lang="el-GR" sz="5400" b="1" spc="-150" dirty="0" smtClean="0"/>
              <a:t>φουσκωμένο άρμα</a:t>
            </a:r>
            <a:endParaRPr lang="el-GR" sz="5400" b="1" spc="-150" dirty="0"/>
          </a:p>
        </p:txBody>
      </p:sp>
      <p:pic>
        <p:nvPicPr>
          <p:cNvPr id="4" name="3 - Θέση περιεχομένου" descr="μ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7786742" cy="4357718"/>
          </a:xfrm>
        </p:spPr>
      </p:pic>
      <p:sp>
        <p:nvSpPr>
          <p:cNvPr id="5" name="4 - Καρδιά"/>
          <p:cNvSpPr/>
          <p:nvPr/>
        </p:nvSpPr>
        <p:spPr>
          <a:xfrm>
            <a:off x="500034" y="1000108"/>
            <a:ext cx="428628" cy="2857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800" b="1" spc="-150" dirty="0" smtClean="0"/>
              <a:t>Άρχισαν </a:t>
            </a:r>
            <a:r>
              <a:rPr lang="el-GR" sz="4800" b="1" spc="-150" dirty="0" smtClean="0"/>
              <a:t>τα </a:t>
            </a:r>
            <a:r>
              <a:rPr lang="el-GR" sz="4800" b="1" spc="-150" dirty="0" smtClean="0"/>
              <a:t>καρναβάλια. Ντυθείτε</a:t>
            </a:r>
            <a:endParaRPr lang="el-GR" sz="4800" b="1" spc="-150" dirty="0"/>
          </a:p>
        </p:txBody>
      </p:sp>
      <p:pic>
        <p:nvPicPr>
          <p:cNvPr id="4" name="3 - Θέση περιεχομένου" descr="Carnival-of-Venice---Carnevale-di-Venezia---Carnaval-de-Venise-edi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  <p:sp>
        <p:nvSpPr>
          <p:cNvPr id="5" name="4 - Μισοφέγγαρο"/>
          <p:cNvSpPr/>
          <p:nvPr/>
        </p:nvSpPr>
        <p:spPr>
          <a:xfrm>
            <a:off x="642910" y="1500174"/>
            <a:ext cx="500066" cy="642942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8000" b="1" spc="-300" dirty="0" smtClean="0"/>
              <a:t>Το </a:t>
            </a:r>
            <a:r>
              <a:rPr lang="el-GR" sz="8000" b="1" spc="-300" dirty="0" smtClean="0"/>
              <a:t>άρμα </a:t>
            </a:r>
            <a:r>
              <a:rPr lang="el-GR" sz="8000" b="1" spc="-300" dirty="0" smtClean="0"/>
              <a:t>στη </a:t>
            </a:r>
            <a:r>
              <a:rPr lang="el-GR" sz="8000" b="1" spc="-300" dirty="0" smtClean="0"/>
              <a:t>Π</a:t>
            </a:r>
            <a:r>
              <a:rPr lang="el-GR" sz="8000" b="1" spc="-300" dirty="0" smtClean="0"/>
              <a:t>άτρα</a:t>
            </a:r>
            <a:endParaRPr lang="el-GR" sz="8000" b="1" spc="-300" dirty="0"/>
          </a:p>
        </p:txBody>
      </p:sp>
      <p:pic>
        <p:nvPicPr>
          <p:cNvPr id="4" name="3 - Θέση περιεχομένου" descr="-_1_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7429552" cy="4429132"/>
          </a:xfrm>
        </p:spPr>
      </p:pic>
      <p:sp>
        <p:nvSpPr>
          <p:cNvPr id="5" name="4 - Κεραυνός"/>
          <p:cNvSpPr/>
          <p:nvPr/>
        </p:nvSpPr>
        <p:spPr>
          <a:xfrm>
            <a:off x="1142976" y="1142984"/>
            <a:ext cx="357190" cy="35719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 </a:t>
            </a:r>
            <a:r>
              <a:rPr lang="el-GR" b="1" dirty="0" smtClean="0"/>
              <a:t>βασίλισσα στο καρναβάλι</a:t>
            </a:r>
            <a:endParaRPr lang="el-GR" b="1" dirty="0"/>
          </a:p>
        </p:txBody>
      </p:sp>
      <p:pic>
        <p:nvPicPr>
          <p:cNvPr id="6" name="5 - Θέση περιεχομένου" descr="ν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8143932" cy="4857784"/>
          </a:xfrm>
        </p:spPr>
      </p:pic>
      <p:sp>
        <p:nvSpPr>
          <p:cNvPr id="4" name="3 - Αστέρι 5 ακτινών"/>
          <p:cNvSpPr/>
          <p:nvPr/>
        </p:nvSpPr>
        <p:spPr>
          <a:xfrm>
            <a:off x="6786578" y="214290"/>
            <a:ext cx="500066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6600" b="1" dirty="0" smtClean="0"/>
              <a:t>Το </a:t>
            </a:r>
            <a:r>
              <a:rPr lang="el-GR" sz="6600" b="1" dirty="0" smtClean="0"/>
              <a:t>άρμα </a:t>
            </a:r>
            <a:r>
              <a:rPr lang="el-GR" sz="6600" b="1" smtClean="0"/>
              <a:t>στη </a:t>
            </a:r>
            <a:r>
              <a:rPr lang="el-GR" sz="6600" b="1" smtClean="0"/>
              <a:t>Πάτρα</a:t>
            </a:r>
            <a:endParaRPr lang="el-GR" sz="6600" b="1" dirty="0"/>
          </a:p>
        </p:txBody>
      </p:sp>
      <p:pic>
        <p:nvPicPr>
          <p:cNvPr id="4" name="3 - Θέση περιεχομένου" descr="Fdd67498ae80d48f3b2aad663d7c80a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2857" y="1882775"/>
            <a:ext cx="5878286" cy="4572000"/>
          </a:xfrm>
        </p:spPr>
      </p:pic>
      <p:sp>
        <p:nvSpPr>
          <p:cNvPr id="5" name="4 - Γελαστό πρόσωπο"/>
          <p:cNvSpPr/>
          <p:nvPr/>
        </p:nvSpPr>
        <p:spPr>
          <a:xfrm>
            <a:off x="714348" y="1142984"/>
            <a:ext cx="357190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8800" b="1" spc="-150" dirty="0" smtClean="0">
                <a:solidFill>
                  <a:schemeClr val="accent2">
                    <a:lumMod val="75000"/>
                  </a:schemeClr>
                </a:solidFill>
              </a:rPr>
              <a:t>Άρματα</a:t>
            </a:r>
            <a:endParaRPr lang="el-GR" sz="8800" b="1" spc="-1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6 - Θέση περιεχομένου" descr="20080128-rio-carniv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610072" cy="5072074"/>
          </a:xfrm>
        </p:spPr>
      </p:pic>
      <p:pic>
        <p:nvPicPr>
          <p:cNvPr id="8" name="7 - Θέση περιεχομένου" descr="carnavale-rio-de-janei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5926"/>
            <a:ext cx="4495800" cy="5072074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b="1" spc="-150" dirty="0" smtClean="0"/>
              <a:t>Αποκριάτικα ντυσίματα </a:t>
            </a:r>
            <a:endParaRPr lang="el-GR" sz="7200" b="1" spc="-150" dirty="0"/>
          </a:p>
        </p:txBody>
      </p:sp>
      <p:pic>
        <p:nvPicPr>
          <p:cNvPr id="5" name="4 - Θέση περιεχομένου" descr="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714876" cy="4714884"/>
          </a:xfrm>
        </p:spPr>
      </p:pic>
      <p:pic>
        <p:nvPicPr>
          <p:cNvPr id="6" name="5 - Θέση περιεχομένου" descr="η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4429124" cy="471488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b="1" spc="-150" dirty="0" smtClean="0">
                <a:solidFill>
                  <a:schemeClr val="accent2">
                    <a:lumMod val="75000"/>
                  </a:schemeClr>
                </a:solidFill>
              </a:rPr>
              <a:t>Αποκριάτικη μύτη</a:t>
            </a:r>
            <a:endParaRPr lang="el-GR" sz="6600" b="1" spc="-1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4 - Θέση περιεχομένου" descr="057EC9A1A4B0C14E314B014DA6CC1B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643438" cy="5286388"/>
          </a:xfrm>
        </p:spPr>
      </p:pic>
      <p:pic>
        <p:nvPicPr>
          <p:cNvPr id="6" name="5 - Θέση περιεχομένου" descr="_1_~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3"/>
            <a:ext cx="4495800" cy="528638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6000" b="1" spc="-15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Οι </a:t>
            </a:r>
            <a:r>
              <a:rPr lang="el-GR" sz="6000" b="1" spc="-15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περίεργες μάσκες</a:t>
            </a:r>
            <a:endParaRPr lang="el-GR" sz="6000" b="1" spc="-15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- Θέση περιεχομένου" descr="κ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7358114" cy="421484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Ο </a:t>
            </a:r>
            <a:r>
              <a:rPr lang="el-GR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βασιλιάς </a:t>
            </a:r>
            <a:r>
              <a:rPr lang="el-GR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με τους </a:t>
            </a:r>
            <a:r>
              <a:rPr lang="el-GR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δράκους</a:t>
            </a:r>
            <a:endParaRPr lang="el-GR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- Θέση περιεχομένου" descr="211320-patras_carnival2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8001056" cy="4643470"/>
          </a:xfrm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43914" cy="1399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l-GR" sz="6600" b="1" spc="-150" dirty="0" smtClean="0"/>
              <a:t>Λάκη </a:t>
            </a:r>
            <a:r>
              <a:rPr lang="el-GR" sz="6600" b="1" spc="-150" dirty="0" smtClean="0"/>
              <a:t>και </a:t>
            </a:r>
            <a:r>
              <a:rPr lang="el-GR" sz="6600" b="1" spc="-150" dirty="0" smtClean="0"/>
              <a:t>χοντρός</a:t>
            </a:r>
            <a:r>
              <a:rPr lang="el-GR" sz="6600" b="1" spc="-150" dirty="0" smtClean="0"/>
              <a:t/>
            </a:r>
            <a:br>
              <a:rPr lang="el-GR" sz="6600" b="1" spc="-150" dirty="0" smtClean="0"/>
            </a:br>
            <a:r>
              <a:rPr lang="el-GR" sz="6600" b="1" spc="-150" dirty="0" smtClean="0"/>
              <a:t>στα </a:t>
            </a:r>
            <a:r>
              <a:rPr lang="el-GR" sz="6600" b="1" spc="-150" dirty="0" smtClean="0"/>
              <a:t>καρναβάλια</a:t>
            </a:r>
            <a:endParaRPr lang="el-GR" sz="6600" b="1" spc="-150" dirty="0"/>
          </a:p>
        </p:txBody>
      </p:sp>
      <p:pic>
        <p:nvPicPr>
          <p:cNvPr id="5" name="4 - Θέση περιεχομένου" descr="γ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643438" cy="4714908"/>
          </a:xfrm>
        </p:spPr>
      </p:pic>
      <p:pic>
        <p:nvPicPr>
          <p:cNvPr id="6" name="5 - Θέση περιεχομένου" descr="met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57364"/>
            <a:ext cx="4495800" cy="4714908"/>
          </a:xfrm>
        </p:spPr>
      </p:pic>
      <p:sp>
        <p:nvSpPr>
          <p:cNvPr id="7" name="6 - Γελαστό πρόσωπο"/>
          <p:cNvSpPr/>
          <p:nvPr/>
        </p:nvSpPr>
        <p:spPr>
          <a:xfrm>
            <a:off x="357158" y="785794"/>
            <a:ext cx="214314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7200" b="1" dirty="0" smtClean="0">
                <a:solidFill>
                  <a:srgbClr val="FF0000"/>
                </a:solidFill>
              </a:rPr>
              <a:t>Η </a:t>
            </a:r>
            <a:r>
              <a:rPr lang="el-GR" sz="7200" b="1" dirty="0" smtClean="0">
                <a:solidFill>
                  <a:srgbClr val="FF0000"/>
                </a:solidFill>
              </a:rPr>
              <a:t>έκρηξη </a:t>
            </a:r>
            <a:endParaRPr lang="el-GR" sz="7200" b="1" dirty="0">
              <a:solidFill>
                <a:srgbClr val="FF0000"/>
              </a:solidFill>
            </a:endParaRPr>
          </a:p>
        </p:txBody>
      </p:sp>
      <p:pic>
        <p:nvPicPr>
          <p:cNvPr id="9" name="8 - Θέση περιεχομένου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8643998" cy="4929222"/>
          </a:xfrm>
        </p:spPr>
      </p:pic>
      <p:sp>
        <p:nvSpPr>
          <p:cNvPr id="4" name="3 - Αστέρι 24 ακτινών"/>
          <p:cNvSpPr/>
          <p:nvPr/>
        </p:nvSpPr>
        <p:spPr>
          <a:xfrm>
            <a:off x="785786" y="785794"/>
            <a:ext cx="642942" cy="428628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5400" b="1" spc="-300" dirty="0" smtClean="0"/>
              <a:t>Οι </a:t>
            </a:r>
            <a:r>
              <a:rPr lang="el-GR" sz="5400" b="1" spc="-300" dirty="0" smtClean="0"/>
              <a:t>βενετσιάνες </a:t>
            </a:r>
            <a:r>
              <a:rPr lang="el-GR" sz="5400" b="1" spc="-300" dirty="0" smtClean="0"/>
              <a:t>στις </a:t>
            </a:r>
            <a:r>
              <a:rPr lang="el-GR" sz="5400" b="1" spc="-300" dirty="0" smtClean="0"/>
              <a:t>αποκριές</a:t>
            </a:r>
            <a:endParaRPr lang="el-GR" sz="5400" b="1" spc="-300" dirty="0"/>
          </a:p>
        </p:txBody>
      </p:sp>
      <p:pic>
        <p:nvPicPr>
          <p:cNvPr id="5" name="4 - Θέση περιεχομένου" descr="imagesCAJS01B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4643438" cy="4500594"/>
          </a:xfrm>
        </p:spPr>
      </p:pic>
      <p:pic>
        <p:nvPicPr>
          <p:cNvPr id="6" name="5 - Θέση περιεχομένου" descr="ImgSr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4500562" cy="4572032"/>
          </a:xfrm>
        </p:spPr>
      </p:pic>
      <p:sp>
        <p:nvSpPr>
          <p:cNvPr id="7" name="6 - Σύννεφο"/>
          <p:cNvSpPr/>
          <p:nvPr/>
        </p:nvSpPr>
        <p:spPr>
          <a:xfrm>
            <a:off x="928662" y="857232"/>
            <a:ext cx="642942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45</Words>
  <Application>Microsoft Office PowerPoint</Application>
  <PresentationFormat>Προβολή στην οθόνη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Ζωντάνια</vt:lpstr>
      <vt:lpstr>Καρναβάλια</vt:lpstr>
      <vt:lpstr>Άρματα</vt:lpstr>
      <vt:lpstr>Αποκριάτικα ντυσίματα </vt:lpstr>
      <vt:lpstr>Αποκριάτικη μύτη</vt:lpstr>
      <vt:lpstr>Οι περίεργες μάσκες</vt:lpstr>
      <vt:lpstr>Ο βασιλιάς με τους δράκους</vt:lpstr>
      <vt:lpstr>Λάκη και χοντρός στα καρναβάλια</vt:lpstr>
      <vt:lpstr>Η έκρηξη </vt:lpstr>
      <vt:lpstr>Οι βενετσιάνες στις αποκριές</vt:lpstr>
      <vt:lpstr>Το φουσκωμένο άρμα</vt:lpstr>
      <vt:lpstr>Άρχισαν τα καρναβάλια. Ντυθείτε</vt:lpstr>
      <vt:lpstr>Το άρμα στη Πάτρα</vt:lpstr>
      <vt:lpstr>H βασίλισσα στο καρναβάλι</vt:lpstr>
      <vt:lpstr>Το άρμα στη Πάτρα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ΚΑΡΝΑΒΑΛΙΑ</dc:title>
  <dc:creator>kostas</dc:creator>
  <cp:lastModifiedBy>niko</cp:lastModifiedBy>
  <cp:revision>12</cp:revision>
  <dcterms:created xsi:type="dcterms:W3CDTF">2012-02-22T17:15:06Z</dcterms:created>
  <dcterms:modified xsi:type="dcterms:W3CDTF">2013-01-03T20:06:59Z</dcterms:modified>
</cp:coreProperties>
</file>