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4410C5-8915-4067-A804-F9980316465C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296C2-12F5-42A1-BED3-3BF131D4AECE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Χριστούγεννα!!!!!!!!!!!!!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Κατερίνα Κοσμαϊδου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Μια φορά κι έναν καιρό σε μια μαγική πόλη…</a:t>
            </a:r>
            <a:endParaRPr lang="el-GR" dirty="0"/>
          </a:p>
        </p:txBody>
      </p:sp>
      <p:pic>
        <p:nvPicPr>
          <p:cNvPr id="4" name="3 - Θέση περιεχομένου" descr="holiday_christmas_tree-29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276872"/>
            <a:ext cx="4833958" cy="362546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Ζούσε ένας καλός  Άγιος Βασίλης.</a:t>
            </a:r>
            <a:endParaRPr lang="el-GR" dirty="0"/>
          </a:p>
        </p:txBody>
      </p:sp>
      <p:pic>
        <p:nvPicPr>
          <p:cNvPr id="4" name="3 - Θέση περιεχομένου" descr="santa_claus_fancy_dr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2750" y="2320131"/>
            <a:ext cx="3238500" cy="36195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Αυτός μοίραζε δώρα σε όλα τα παιδιά!</a:t>
            </a:r>
            <a:endParaRPr lang="el-GR" dirty="0"/>
          </a:p>
        </p:txBody>
      </p:sp>
      <p:pic>
        <p:nvPicPr>
          <p:cNvPr id="4" name="3 - Θέση περιεχομένου" descr="xmas2007od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510631"/>
            <a:ext cx="3810000" cy="32385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Κάθε χρόνο που ερχόταν Χριστούγεννα όλοι  στόλιζαν  καράβι!</a:t>
            </a:r>
            <a:endParaRPr lang="el-GR" dirty="0"/>
          </a:p>
        </p:txBody>
      </p:sp>
      <p:pic>
        <p:nvPicPr>
          <p:cNvPr id="4" name="3 - Θέση περιεχομένου" descr="250px-Xmas_ship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4674" y="2285992"/>
            <a:ext cx="4084886" cy="3071834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Επίσης έκαναν πολλά Χριστουγεννιάτικα  τραπέζια!</a:t>
            </a:r>
            <a:endParaRPr lang="el-GR" dirty="0"/>
          </a:p>
        </p:txBody>
      </p:sp>
      <p:pic>
        <p:nvPicPr>
          <p:cNvPr id="6" name="5 - Θέση περιεχομένου" descr="newego_LARGE_t_821_11362512_type115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060848"/>
            <a:ext cx="5214973" cy="4000528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Έφτιαχναν κουραμπιέδες και μελομακάρονα!!</a:t>
            </a:r>
            <a:endParaRPr lang="el-GR" dirty="0"/>
          </a:p>
        </p:txBody>
      </p:sp>
      <p:pic>
        <p:nvPicPr>
          <p:cNvPr id="4" name="3 - Θέση περιεχομένου" descr="VGD03381-CHRISTMAS-KOURAMPIED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92808"/>
            <a:ext cx="4038600" cy="2690022"/>
          </a:xfrm>
        </p:spPr>
      </p:pic>
      <p:pic>
        <p:nvPicPr>
          <p:cNvPr id="7" name="6 - Θέση περιεχομένου" descr="3125880344_a3fff0884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Μόλις τελείωναν τα Χριστούγεννα όλοι  έβγαζαν  όλα τα  στολίδια  και  περίμεναν του </a:t>
            </a:r>
            <a:r>
              <a:rPr lang="el-GR" smtClean="0"/>
              <a:t>χρόνου  πάλι!</a:t>
            </a:r>
            <a:endParaRPr lang="el-GR" dirty="0"/>
          </a:p>
        </p:txBody>
      </p:sp>
      <p:pic>
        <p:nvPicPr>
          <p:cNvPr id="7" name="6 - Θέση περιεχομένου" descr="__1_~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804319"/>
            <a:ext cx="3810000" cy="2667000"/>
          </a:xfrm>
        </p:spPr>
      </p:pic>
      <p:pic>
        <p:nvPicPr>
          <p:cNvPr id="10" name="9 - Θέση περιεχομένου" descr="stolx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2851944"/>
            <a:ext cx="3429000" cy="2571750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63</Words>
  <Application>Microsoft Office PowerPoint</Application>
  <PresentationFormat>Προβολή στην οθόνη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Ροή</vt:lpstr>
      <vt:lpstr>Χριστούγεννα!!!!!!!!!!!!!</vt:lpstr>
      <vt:lpstr>Μια φορά κι έναν καιρό σε μια μαγική πόλη…</vt:lpstr>
      <vt:lpstr>Ζούσε ένας καλός  Άγιος Βασίλης.</vt:lpstr>
      <vt:lpstr>Αυτός μοίραζε δώρα σε όλα τα παιδιά!</vt:lpstr>
      <vt:lpstr>Κάθε χρόνο που ερχόταν Χριστούγεννα όλοι  στόλιζαν  καράβι!</vt:lpstr>
      <vt:lpstr>Επίσης έκαναν πολλά Χριστουγεννιάτικα  τραπέζια!</vt:lpstr>
      <vt:lpstr>Έφτιαχναν κουραμπιέδες και μελομακάρονα!!</vt:lpstr>
      <vt:lpstr>Μόλις τελείωναν τα Χριστούγεννα όλοι  έβγαζαν  όλα τα  στολίδια  και  περίμεναν του χρόνου  πάλι!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Χριστούγεννα!!!!!!!!!!!!!</dc:title>
  <dc:creator>katerina kosmaidou</dc:creator>
  <cp:lastModifiedBy>niko</cp:lastModifiedBy>
  <cp:revision>9</cp:revision>
  <dcterms:created xsi:type="dcterms:W3CDTF">2011-12-09T14:37:28Z</dcterms:created>
  <dcterms:modified xsi:type="dcterms:W3CDTF">2013-01-04T16:10:18Z</dcterms:modified>
</cp:coreProperties>
</file>