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BE91D41-6CBF-4DCC-8E23-03A45594FCB6}" type="datetimeFigureOut">
              <a:rPr lang="el-GR" smtClean="0"/>
              <a:pPr/>
              <a:t>3/1/2013</a:t>
            </a:fld>
            <a:endParaRPr lang="el-GR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B1D3AFA-A70E-49A8-9866-A3340D69EC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91D41-6CBF-4DCC-8E23-03A45594FCB6}" type="datetimeFigureOut">
              <a:rPr lang="el-GR" smtClean="0"/>
              <a:pPr/>
              <a:t>3/1/2013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D3AFA-A70E-49A8-9866-A3340D69EC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BE91D41-6CBF-4DCC-8E23-03A45594FCB6}" type="datetimeFigureOut">
              <a:rPr lang="el-GR" smtClean="0"/>
              <a:pPr/>
              <a:t>3/1/2013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B1D3AFA-A70E-49A8-9866-A3340D69EC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91D41-6CBF-4DCC-8E23-03A45594FCB6}" type="datetimeFigureOut">
              <a:rPr lang="el-GR" smtClean="0"/>
              <a:pPr/>
              <a:t>3/1/2013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D3AFA-A70E-49A8-9866-A3340D69EC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E91D41-6CBF-4DCC-8E23-03A45594FCB6}" type="datetimeFigureOut">
              <a:rPr lang="el-GR" smtClean="0"/>
              <a:pPr/>
              <a:t>3/1/2013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B1D3AFA-A70E-49A8-9866-A3340D69EC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91D41-6CBF-4DCC-8E23-03A45594FCB6}" type="datetimeFigureOut">
              <a:rPr lang="el-GR" smtClean="0"/>
              <a:pPr/>
              <a:t>3/1/2013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D3AFA-A70E-49A8-9866-A3340D69EC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91D41-6CBF-4DCC-8E23-03A45594FCB6}" type="datetimeFigureOut">
              <a:rPr lang="el-GR" smtClean="0"/>
              <a:pPr/>
              <a:t>3/1/2013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D3AFA-A70E-49A8-9866-A3340D69EC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91D41-6CBF-4DCC-8E23-03A45594FCB6}" type="datetimeFigureOut">
              <a:rPr lang="el-GR" smtClean="0"/>
              <a:pPr/>
              <a:t>3/1/2013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D3AFA-A70E-49A8-9866-A3340D69EC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BE91D41-6CBF-4DCC-8E23-03A45594FCB6}" type="datetimeFigureOut">
              <a:rPr lang="el-GR" smtClean="0"/>
              <a:pPr/>
              <a:t>3/1/2013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D3AFA-A70E-49A8-9866-A3340D69EC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91D41-6CBF-4DCC-8E23-03A45594FCB6}" type="datetimeFigureOut">
              <a:rPr lang="el-GR" smtClean="0"/>
              <a:pPr/>
              <a:t>3/1/2013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D3AFA-A70E-49A8-9866-A3340D69EC62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BE91D41-6CBF-4DCC-8E23-03A45594FCB6}" type="datetimeFigureOut">
              <a:rPr lang="el-GR" smtClean="0"/>
              <a:pPr/>
              <a:t>3/1/2013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1D3AFA-A70E-49A8-9866-A3340D69EC62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BE91D41-6CBF-4DCC-8E23-03A45594FCB6}" type="datetimeFigureOut">
              <a:rPr lang="el-GR" smtClean="0"/>
              <a:pPr/>
              <a:t>3/1/2013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B1D3AFA-A70E-49A8-9866-A3340D69EC62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ΑΠΟΚΡΙΕΣ!!!</a:t>
            </a:r>
            <a:br>
              <a:rPr lang="el-GR" dirty="0" smtClean="0"/>
            </a:b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b="1" dirty="0" smtClean="0">
                <a:solidFill>
                  <a:srgbClr val="7030A0"/>
                </a:solidFill>
              </a:rPr>
              <a:t>ΚΑΤΕΡΙΝΑ  </a:t>
            </a:r>
            <a:r>
              <a:rPr lang="el-GR" b="1" dirty="0" smtClean="0">
                <a:solidFill>
                  <a:srgbClr val="7030A0"/>
                </a:solidFill>
              </a:rPr>
              <a:t>ΚΟΣΜΑ</a:t>
            </a:r>
            <a:r>
              <a:rPr lang="el-GR" b="1" dirty="0" smtClean="0">
                <a:solidFill>
                  <a:srgbClr val="7030A0"/>
                </a:solidFill>
              </a:rPr>
              <a:t>Ϊ</a:t>
            </a:r>
            <a:r>
              <a:rPr lang="el-GR" b="1" dirty="0" smtClean="0">
                <a:solidFill>
                  <a:srgbClr val="7030A0"/>
                </a:solidFill>
              </a:rPr>
              <a:t>ΔΟΥ</a:t>
            </a:r>
            <a:r>
              <a:rPr lang="el-GR" b="1" dirty="0" smtClean="0">
                <a:solidFill>
                  <a:srgbClr val="7030A0"/>
                </a:solidFill>
              </a:rPr>
              <a:t>!!!</a:t>
            </a:r>
          </a:p>
          <a:p>
            <a:endParaRPr lang="el-GR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cap="none" dirty="0" smtClean="0"/>
              <a:t>Εύχομαι καλό Πάσχα σε όλους.</a:t>
            </a:r>
            <a:endParaRPr lang="el-GR" dirty="0"/>
          </a:p>
        </p:txBody>
      </p:sp>
      <p:pic>
        <p:nvPicPr>
          <p:cNvPr id="5" name="4 - Θέση περιεχομένου" descr="easter201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88022"/>
            <a:ext cx="3521075" cy="3026994"/>
          </a:xfrm>
        </p:spPr>
      </p:pic>
      <p:pic>
        <p:nvPicPr>
          <p:cNvPr id="6" name="5 - Θέση περιεχομένου" descr="Pasxa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178300" y="2643183"/>
            <a:ext cx="3521075" cy="3071834"/>
          </a:xfr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4800" cap="none" dirty="0" smtClean="0"/>
              <a:t>Κ</a:t>
            </a:r>
            <a:r>
              <a:rPr lang="el-GR" sz="3200" cap="none" dirty="0" smtClean="0"/>
              <a:t>άθε χρόνο γίνεται μια μεγάλη αποκριάτικη γιορτή.</a:t>
            </a:r>
            <a:r>
              <a:rPr lang="el-GR" sz="4800" cap="none" dirty="0" smtClean="0"/>
              <a:t> </a:t>
            </a:r>
            <a:endParaRPr lang="el-GR" sz="4800" cap="none" dirty="0"/>
          </a:p>
        </p:txBody>
      </p:sp>
      <p:pic>
        <p:nvPicPr>
          <p:cNvPr id="4" name="3 - Θέση περιεχομένου" descr="karnavali-mikron-patras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85852" y="2000240"/>
            <a:ext cx="6357982" cy="350046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cap="none" dirty="0" smtClean="0"/>
              <a:t>Ό</a:t>
            </a:r>
            <a:r>
              <a:rPr lang="el-GR" sz="3200" cap="none" dirty="0" smtClean="0"/>
              <a:t>λοι τότε αρχίζουν να ετοιμάζουν τις αποκριάτικες μάσκες τους. </a:t>
            </a:r>
            <a:endParaRPr lang="el-GR" cap="none" dirty="0"/>
          </a:p>
        </p:txBody>
      </p:sp>
      <p:pic>
        <p:nvPicPr>
          <p:cNvPr id="4" name="3 - Θέση περιεχομένου" descr="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2285992"/>
            <a:ext cx="5000660" cy="3429024"/>
          </a:xfrm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cap="none" dirty="0" smtClean="0"/>
              <a:t>Μ</a:t>
            </a:r>
            <a:r>
              <a:rPr lang="el-GR" sz="3200" cap="none" dirty="0" smtClean="0"/>
              <a:t>ετά από αυτή την προετοιμασία για την μεγάλη γιορτή πηγαίνουν να αγοράσουν στολές</a:t>
            </a:r>
            <a:r>
              <a:rPr lang="el-GR" sz="3200" dirty="0" smtClean="0"/>
              <a:t>. </a:t>
            </a:r>
            <a:endParaRPr lang="el-GR" dirty="0"/>
          </a:p>
        </p:txBody>
      </p:sp>
      <p:pic>
        <p:nvPicPr>
          <p:cNvPr id="4" name="3 - Θέση περιεχομένου" descr="halloween-child-2-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71700" y="2723356"/>
            <a:ext cx="3810000" cy="2619375"/>
          </a:xfr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cap="none" dirty="0" smtClean="0"/>
              <a:t>Ό</a:t>
            </a:r>
            <a:r>
              <a:rPr lang="el-GR" sz="3200" cap="none" dirty="0" smtClean="0"/>
              <a:t>λοι ντύνονται διάφορες στολές,</a:t>
            </a:r>
            <a:r>
              <a:rPr lang="en-US" sz="3200" cap="none" dirty="0" smtClean="0"/>
              <a:t> </a:t>
            </a:r>
            <a:r>
              <a:rPr lang="el-GR" sz="3200" cap="none" dirty="0" smtClean="0"/>
              <a:t>μικροί και μεγάλοι</a:t>
            </a:r>
            <a:r>
              <a:rPr lang="el-GR" sz="3200" dirty="0" smtClean="0"/>
              <a:t>. </a:t>
            </a:r>
            <a:endParaRPr lang="el-GR" dirty="0"/>
          </a:p>
        </p:txBody>
      </p:sp>
      <p:pic>
        <p:nvPicPr>
          <p:cNvPr id="6" name="5 - Θέση περιεχομένου" descr="71059-B%203567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05363" y="1600200"/>
            <a:ext cx="3224749" cy="4525963"/>
          </a:xfrm>
        </p:spPr>
      </p:pic>
      <p:pic>
        <p:nvPicPr>
          <p:cNvPr id="7" name="6 - Θέση περιεχομένου" descr="imagesCALLA1V9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848225" y="2810669"/>
            <a:ext cx="2181225" cy="2105025"/>
          </a:xfrm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cap="none" dirty="0" smtClean="0"/>
              <a:t>Τ</a:t>
            </a:r>
            <a:r>
              <a:rPr lang="el-GR" sz="3200" cap="none" dirty="0" smtClean="0"/>
              <a:t>ότε ο δήμος του χωριού παίρνει άρματα για την γιορτή</a:t>
            </a:r>
            <a:r>
              <a:rPr lang="el-GR" sz="3200" dirty="0" smtClean="0"/>
              <a:t>.</a:t>
            </a:r>
            <a:endParaRPr lang="el-GR" dirty="0"/>
          </a:p>
        </p:txBody>
      </p:sp>
      <p:pic>
        <p:nvPicPr>
          <p:cNvPr id="5" name="4 - Θέση περιεχομένου" descr="assets_LARGE_t_183762_54031234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688022"/>
            <a:ext cx="3521075" cy="2350318"/>
          </a:xfrm>
        </p:spPr>
      </p:pic>
      <p:pic>
        <p:nvPicPr>
          <p:cNvPr id="6" name="5 - Θέση περιεχομένου" descr="patras_carnival2008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072066" y="2500306"/>
            <a:ext cx="2928958" cy="2643206"/>
          </a:xfr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cap="none" dirty="0" smtClean="0"/>
              <a:t>Τ</a:t>
            </a:r>
            <a:r>
              <a:rPr lang="el-GR" sz="3200" cap="none" dirty="0" smtClean="0"/>
              <a:t>ο καρναβάλι αυτό κρατάει 2-3 μέρες σε κάθε περιοχή.</a:t>
            </a:r>
            <a:endParaRPr lang="el-GR" cap="none" dirty="0"/>
          </a:p>
        </p:txBody>
      </p:sp>
      <p:pic>
        <p:nvPicPr>
          <p:cNvPr id="5" name="4 - Θέση περιεχομένου" descr="304470~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933825"/>
            <a:ext cx="3521075" cy="3858712"/>
          </a:xfrm>
        </p:spPr>
      </p:pic>
      <p:pic>
        <p:nvPicPr>
          <p:cNvPr id="6" name="5 - Θέση περιεχομένου" descr="379051~1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143504" y="1714488"/>
            <a:ext cx="3076575" cy="3715556"/>
          </a:xfr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cap="none" dirty="0" smtClean="0"/>
              <a:t>Μ</a:t>
            </a:r>
            <a:r>
              <a:rPr lang="el-GR" sz="3200" cap="none" dirty="0" smtClean="0"/>
              <a:t>όλις τελειώσουν οι απόκριες όλοι περιμένουν την επόμενη γιορτή το Πάσχα!!!</a:t>
            </a:r>
            <a:endParaRPr lang="el-GR" cap="none" dirty="0"/>
          </a:p>
        </p:txBody>
      </p:sp>
      <p:pic>
        <p:nvPicPr>
          <p:cNvPr id="5" name="4 - Θέση περιεχομένου" descr="_1_~1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2761315"/>
            <a:ext cx="3521075" cy="2203733"/>
          </a:xfrm>
        </p:spPr>
      </p:pic>
      <p:pic>
        <p:nvPicPr>
          <p:cNvPr id="6" name="5 - Θέση περιεχομένου" descr="Zakynthos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178300" y="2540856"/>
            <a:ext cx="3521075" cy="2644650"/>
          </a:xfrm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</a:t>
            </a:r>
            <a:r>
              <a:rPr lang="el-GR" cap="none" dirty="0" err="1" smtClean="0"/>
              <a:t>ετά</a:t>
            </a:r>
            <a:r>
              <a:rPr lang="el-GR" cap="none" dirty="0" smtClean="0"/>
              <a:t> τις απόκριες, τον Απρίλιο είναι μια άλλη γιορτή το Πάσχα.</a:t>
            </a:r>
            <a:endParaRPr lang="el-GR" dirty="0"/>
          </a:p>
        </p:txBody>
      </p:sp>
      <p:pic>
        <p:nvPicPr>
          <p:cNvPr id="5" name="4 - Θέση περιεχομένου" descr="easter-201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071538" y="2857496"/>
            <a:ext cx="2857520" cy="2090741"/>
          </a:xfrm>
        </p:spPr>
      </p:pic>
      <p:pic>
        <p:nvPicPr>
          <p:cNvPr id="6" name="5 - Θέση περιεχομένου" descr="imagesCAV0442Z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4948236" y="2705894"/>
            <a:ext cx="2767035" cy="2314575"/>
          </a:xfr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102</TotalTime>
  <Words>99</Words>
  <Application>Microsoft Office PowerPoint</Application>
  <PresentationFormat>Προβολή στην οθόνη (4:3)</PresentationFormat>
  <Paragraphs>11</Paragraphs>
  <Slides>10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1" baseType="lpstr">
      <vt:lpstr>Αφθονία</vt:lpstr>
      <vt:lpstr>ΑΠΟΚΡΙΕΣ!!! </vt:lpstr>
      <vt:lpstr>Κάθε χρόνο γίνεται μια μεγάλη αποκριάτικη γιορτή. </vt:lpstr>
      <vt:lpstr>Όλοι τότε αρχίζουν να ετοιμάζουν τις αποκριάτικες μάσκες τους. </vt:lpstr>
      <vt:lpstr>Μετά από αυτή την προετοιμασία για την μεγάλη γιορτή πηγαίνουν να αγοράσουν στολές. </vt:lpstr>
      <vt:lpstr>Όλοι ντύνονται διάφορες στολές, μικροί και μεγάλοι. </vt:lpstr>
      <vt:lpstr>Τότε ο δήμος του χωριού παίρνει άρματα για την γιορτή.</vt:lpstr>
      <vt:lpstr>Το καρναβάλι αυτό κρατάει 2-3 μέρες σε κάθε περιοχή.</vt:lpstr>
      <vt:lpstr>Μόλις τελειώσουν οι απόκριες όλοι περιμένουν την επόμενη γιορτή το Πάσχα!!!</vt:lpstr>
      <vt:lpstr>Mετά τις απόκριες, τον Απρίλιο είναι μια άλλη γιορτή το Πάσχα.</vt:lpstr>
      <vt:lpstr>Εύχομαι καλό Πάσχα σε όλους.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ΑΠΟΚΡΙΕΣ!!! </dc:title>
  <dc:creator>katerina kosmaidou</dc:creator>
  <cp:lastModifiedBy>niko</cp:lastModifiedBy>
  <cp:revision>13</cp:revision>
  <dcterms:created xsi:type="dcterms:W3CDTF">2012-02-24T15:14:17Z</dcterms:created>
  <dcterms:modified xsi:type="dcterms:W3CDTF">2013-01-03T20:04:02Z</dcterms:modified>
</cp:coreProperties>
</file>