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77" r:id="rId9"/>
    <p:sldId id="278" r:id="rId10"/>
    <p:sldId id="262" r:id="rId11"/>
    <p:sldId id="263" r:id="rId12"/>
    <p:sldId id="276" r:id="rId13"/>
    <p:sldId id="264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10AE7C-7649-4880-93E5-E984528C2E0F}" type="datetimeFigureOut">
              <a:rPr lang="el-GR" smtClean="0"/>
              <a:pPr/>
              <a:t>22/6/2014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228B79-7760-4636-9059-ED83ED2E022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Καλοκαίρι στην Κέρκυρα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Ραφαήλ </a:t>
            </a:r>
            <a:r>
              <a:rPr lang="el-GR" dirty="0" err="1" smtClean="0"/>
              <a:t>Κοσιατζής</a:t>
            </a:r>
            <a:endParaRPr lang="el-GR" dirty="0"/>
          </a:p>
        </p:txBody>
      </p:sp>
    </p:spTree>
    <p:custDataLst>
      <p:tags r:id="rId1"/>
    </p:custDataLst>
  </p:cSld>
  <p:clrMapOvr>
    <a:masterClrMapping/>
  </p:clrMapOvr>
  <p:transition advTm="53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Οι </a:t>
            </a:r>
            <a:r>
              <a:rPr lang="el-GR" dirty="0" smtClean="0"/>
              <a:t>θάλασσ</a:t>
            </a:r>
            <a:r>
              <a:rPr lang="el-GR" dirty="0" smtClean="0"/>
              <a:t>ες</a:t>
            </a:r>
            <a:r>
              <a:rPr lang="el-GR" dirty="0" smtClean="0"/>
              <a:t> </a:t>
            </a:r>
            <a:r>
              <a:rPr lang="el-GR" dirty="0" smtClean="0"/>
              <a:t>τις Κέρκυρας και το Ποντικονήσι</a:t>
            </a:r>
            <a:endParaRPr lang="el-GR" dirty="0"/>
          </a:p>
        </p:txBody>
      </p:sp>
      <p:pic>
        <p:nvPicPr>
          <p:cNvPr id="1026" name="Picture 2" descr="C:\Documents and Settings\ECDL TEST\Επιφάνεια εργασίας\Καλοκαίρι\Corfu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1277">
            <a:off x="359195" y="1922619"/>
            <a:ext cx="2706114" cy="2017994"/>
          </a:xfrm>
          <a:prstGeom prst="rect">
            <a:avLst/>
          </a:prstGeom>
          <a:noFill/>
        </p:spPr>
      </p:pic>
      <p:pic>
        <p:nvPicPr>
          <p:cNvPr id="1029" name="Picture 5" descr="C:\Documents and Settings\ECDL TEST\Επιφάνεια εργασίας\Καλοκαίρι\mykonos2008-kerkyra2008_13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2297832" cy="2428304"/>
          </a:xfrm>
          <a:prstGeom prst="rect">
            <a:avLst/>
          </a:prstGeom>
          <a:noFill/>
        </p:spPr>
      </p:pic>
      <p:pic>
        <p:nvPicPr>
          <p:cNvPr id="1030" name="Picture 6" descr="C:\Documents and Settings\ECDL TEST\Επιφάνεια εργασίας\Καλοκαίρι\1372_g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9942"/>
            <a:ext cx="2736304" cy="3062861"/>
          </a:xfrm>
          <a:prstGeom prst="rect">
            <a:avLst/>
          </a:prstGeom>
          <a:noFill/>
        </p:spPr>
      </p:pic>
    </p:spTree>
  </p:cSld>
  <p:clrMapOvr>
    <a:masterClrMapping/>
  </p:clrMapOvr>
  <p:transition advTm="53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Παλαιό Φρούριο στην Κέρκυρα</a:t>
            </a:r>
            <a:endParaRPr lang="el-GR" dirty="0"/>
          </a:p>
        </p:txBody>
      </p:sp>
      <p:pic>
        <p:nvPicPr>
          <p:cNvPr id="9" name="8 - Θέση περιεχομένου" descr="2013-07-30-1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Tm="423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dirty="0"/>
          </a:p>
        </p:txBody>
      </p:sp>
      <p:pic>
        <p:nvPicPr>
          <p:cNvPr id="7" name="6 - Θέση περιεχομένου" descr="corfu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9120"/>
            <a:ext cx="4038600" cy="2997398"/>
          </a:xfrm>
        </p:spPr>
      </p:pic>
      <p:pic>
        <p:nvPicPr>
          <p:cNvPr id="8" name="7 - Θέση περιεχομένου" descr="Corfu Fort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14059" y="2996952"/>
            <a:ext cx="2945489" cy="2952328"/>
          </a:xfrm>
        </p:spPr>
      </p:pic>
    </p:spTree>
  </p:cSld>
  <p:clrMapOvr>
    <a:masterClrMapping/>
  </p:clrMapOvr>
  <p:transition advTm="30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πλατεία στην πόλη της Κέρκυρας</a:t>
            </a:r>
            <a:endParaRPr lang="el-GR" dirty="0"/>
          </a:p>
        </p:txBody>
      </p:sp>
      <p:pic>
        <p:nvPicPr>
          <p:cNvPr id="7" name="6 - Θέση περιεχομένου" descr="corfu-liston-winter-n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73737"/>
            <a:ext cx="4038600" cy="2528164"/>
          </a:xfrm>
        </p:spPr>
      </p:pic>
      <p:pic>
        <p:nvPicPr>
          <p:cNvPr id="8" name="7 - Θέση περιεχομένου" descr="corfu-town-liston-cropp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4038600" cy="3352965"/>
          </a:xfrm>
        </p:spPr>
      </p:pic>
    </p:spTree>
  </p:cSld>
  <p:clrMapOvr>
    <a:masterClrMapping/>
  </p:clrMapOvr>
  <p:transition advTm="485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CDL TEST\Επιφάνεια εργασίας\Καλοκαίρι\Prague-old-town-square-by-nigh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076">
            <a:off x="179512" y="692696"/>
            <a:ext cx="2987824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ECDL TEST\Επιφάνεια εργασίας\Καλοκαίρι\old_fortress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303742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ECDL TEST\Επιφάνεια εργασίας\Καλοκαίρι\7652178078_332006fc63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34" y="4149080"/>
            <a:ext cx="3127896" cy="2345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ECDL TEST\Επιφάνεια εργασίας\Καλοκαίρι\wide-wallpaper-1600x900-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48680"/>
            <a:ext cx="2739044" cy="1844824"/>
          </a:xfrm>
          <a:prstGeom prst="roundRect">
            <a:avLst>
              <a:gd name="adj" fmla="val 1329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6 - TextBox"/>
          <p:cNvSpPr txBox="1"/>
          <p:nvPr/>
        </p:nvSpPr>
        <p:spPr>
          <a:xfrm>
            <a:off x="3131840" y="3212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πόλη της Κέρκυρας</a:t>
            </a:r>
            <a:endParaRPr lang="el-GR" dirty="0"/>
          </a:p>
        </p:txBody>
      </p:sp>
    </p:spTree>
  </p:cSld>
  <p:clrMapOvr>
    <a:masterClrMapping/>
  </p:clrMapOvr>
  <p:transition advTm="410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Μερικές από τις παραλίες της</a:t>
            </a:r>
            <a:br>
              <a:rPr lang="el-GR" dirty="0" smtClean="0"/>
            </a:br>
            <a:r>
              <a:rPr lang="el-GR" dirty="0" smtClean="0"/>
              <a:t>Κέρκυρας</a:t>
            </a:r>
            <a:endParaRPr lang="el-GR" dirty="0"/>
          </a:p>
        </p:txBody>
      </p:sp>
      <p:pic>
        <p:nvPicPr>
          <p:cNvPr id="4" name="3 - Θέση περιεχομένου" descr="678u67ju789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852583" cy="4389437"/>
          </a:xfrm>
        </p:spPr>
      </p:pic>
    </p:spTree>
  </p:cSld>
  <p:clrMapOvr>
    <a:masterClrMapping/>
  </p:clrMapOvr>
  <p:transition advTm="44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Άγιος Γόρδιος</a:t>
            </a:r>
            <a:endParaRPr lang="el-GR" dirty="0"/>
          </a:p>
        </p:txBody>
      </p:sp>
      <p:pic>
        <p:nvPicPr>
          <p:cNvPr id="4" name="3 - Θέση περιεχομένου" descr="ai-gord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4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Αυτή η παραλία είναι στο Περιβόλι, </a:t>
            </a:r>
            <a:r>
              <a:rPr lang="el-GR" dirty="0" err="1" smtClean="0"/>
              <a:t>Λευκίμης</a:t>
            </a:r>
            <a:r>
              <a:rPr lang="el-GR" dirty="0" smtClean="0"/>
              <a:t> στη νότια Κέρκυρα </a:t>
            </a:r>
            <a:endParaRPr lang="el-GR" dirty="0"/>
          </a:p>
        </p:txBody>
      </p:sp>
      <p:pic>
        <p:nvPicPr>
          <p:cNvPr id="4" name="3 - Θέση περιεχομένου" descr="Holiday-rental-Perivoli-Aparthotel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701131"/>
            <a:ext cx="3810000" cy="2857500"/>
          </a:xfrm>
        </p:spPr>
      </p:pic>
    </p:spTree>
  </p:cSld>
  <p:clrMapOvr>
    <a:masterClrMapping/>
  </p:clrMapOvr>
  <p:transition advTm="384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Γλυφάδα</a:t>
            </a:r>
            <a:endParaRPr lang="el-GR" dirty="0"/>
          </a:p>
        </p:txBody>
      </p:sp>
      <p:pic>
        <p:nvPicPr>
          <p:cNvPr id="7" name="6 - Θέση περιεχομένου" descr="Εικόνα 130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8920"/>
            <a:ext cx="3921522" cy="2945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- Θέση περιεχομένου" descr="corfu-area1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0185" y="2564904"/>
            <a:ext cx="421045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40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Κι άλλες ωραίες παραλίες </a:t>
            </a:r>
            <a:endParaRPr lang="el-GR" dirty="0"/>
          </a:p>
        </p:txBody>
      </p:sp>
      <p:pic>
        <p:nvPicPr>
          <p:cNvPr id="7" name="6 - Θέση περιεχομένου" descr="gardenos-beach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077" y="2564904"/>
            <a:ext cx="4416723" cy="4104456"/>
          </a:xfrm>
        </p:spPr>
      </p:pic>
      <p:pic>
        <p:nvPicPr>
          <p:cNvPr id="8" name="7 - Θέση περιεχομένου" descr="kerky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6403"/>
            <a:ext cx="4038600" cy="302283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875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6 - Θέση περιεχομένου" descr="elafonisos_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2936"/>
            <a:ext cx="3250704" cy="2524720"/>
          </a:xfrm>
        </p:spPr>
      </p:pic>
      <p:pic>
        <p:nvPicPr>
          <p:cNvPr id="8" name="7 - Θέση περιεχομένου" descr="mathraki-main2-corfu-paradise-mathraki-isl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772816"/>
            <a:ext cx="4834880" cy="4680520"/>
          </a:xfrm>
        </p:spPr>
      </p:pic>
    </p:spTree>
  </p:cSld>
  <p:clrMapOvr>
    <a:masterClrMapping/>
  </p:clrMapOvr>
  <p:transition advTm="41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551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2965"/>
            <a:ext cx="4038600" cy="3369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- Θέση περιεχομένου" descr="corfu-island-Bea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00953"/>
            <a:ext cx="4038600" cy="2273732"/>
          </a:xfrm>
          <a:prstGeom prst="roundRect">
            <a:avLst>
              <a:gd name="adj" fmla="val 163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17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Μία παραλία από ψηλά</a:t>
            </a:r>
            <a:endParaRPr lang="el-GR" dirty="0"/>
          </a:p>
        </p:txBody>
      </p:sp>
      <p:pic>
        <p:nvPicPr>
          <p:cNvPr id="7" name="6 - Θέση περιεχομένου" descr="chalikou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850" y="1935163"/>
            <a:ext cx="6560300" cy="4389437"/>
          </a:xfrm>
        </p:spPr>
      </p:pic>
    </p:spTree>
  </p:cSld>
  <p:clrMapOvr>
    <a:masterClrMapping/>
  </p:clrMapOvr>
  <p:transition advTm="45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54</Words>
  <Application>Microsoft Office PowerPoint</Application>
  <PresentationFormat>Προβολή στην οθόνη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Ροή</vt:lpstr>
      <vt:lpstr>Καλοκαίρι στην Κέρκυρα</vt:lpstr>
      <vt:lpstr>Μερικές από τις παραλίες της Κέρκυρας</vt:lpstr>
      <vt:lpstr>Άγιος Γόρδιος</vt:lpstr>
      <vt:lpstr>Αυτή η παραλία είναι στο Περιβόλι, Λευκίμης στη νότια Κέρκυρα </vt:lpstr>
      <vt:lpstr>Γλυφάδα</vt:lpstr>
      <vt:lpstr>Κι άλλες ωραίες παραλίες </vt:lpstr>
      <vt:lpstr>Διαφάνεια 7</vt:lpstr>
      <vt:lpstr>Διαφάνεια 8</vt:lpstr>
      <vt:lpstr>Μία παραλία από ψηλά</vt:lpstr>
      <vt:lpstr>Οι θάλασσες τις Κέρκυρας και το Ποντικονήσι</vt:lpstr>
      <vt:lpstr>Το Παλαιό Φρούριο στην Κέρκυρα</vt:lpstr>
      <vt:lpstr>Διαφάνεια 12</vt:lpstr>
      <vt:lpstr>Η πλατεία στην πόλη της Κέρκυρας</vt:lpstr>
      <vt:lpstr>Διαφάνεια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Καλοκαίρι στην Κερκυρα</dc:title>
  <dc:creator>john</dc:creator>
  <cp:lastModifiedBy>niko</cp:lastModifiedBy>
  <cp:revision>26</cp:revision>
  <dcterms:created xsi:type="dcterms:W3CDTF">2014-05-27T14:21:00Z</dcterms:created>
  <dcterms:modified xsi:type="dcterms:W3CDTF">2014-06-22T19:20:50Z</dcterms:modified>
</cp:coreProperties>
</file>