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68" r:id="rId6"/>
    <p:sldId id="269" r:id="rId7"/>
    <p:sldId id="270" r:id="rId8"/>
    <p:sldId id="272" r:id="rId9"/>
    <p:sldId id="273" r:id="rId10"/>
    <p:sldId id="27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3399"/>
    <a:srgbClr val="3399FF"/>
    <a:srgbClr val="00CCFF"/>
    <a:srgbClr val="FF99FF"/>
    <a:srgbClr val="FF66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0665FCC-CF66-4CF1-B9A1-F77E88D64292}" type="datetimeFigureOut">
              <a:rPr lang="el-GR" smtClean="0"/>
              <a:pPr/>
              <a:t>22/6/2014</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7FB6A9F-3957-4208-8ED0-6208B13380D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10665FCC-CF66-4CF1-B9A1-F77E88D64292}" type="datetimeFigureOut">
              <a:rPr lang="el-GR" smtClean="0"/>
              <a:pPr/>
              <a:t>22/6/2014</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7FB6A9F-3957-4208-8ED0-6208B13380D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0665FCC-CF66-4CF1-B9A1-F77E88D64292}" type="datetimeFigureOut">
              <a:rPr lang="el-GR" smtClean="0"/>
              <a:pPr/>
              <a:t>22/6/2014</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17FB6A9F-3957-4208-8ED0-6208B13380D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10665FCC-CF66-4CF1-B9A1-F77E88D64292}" type="datetimeFigureOut">
              <a:rPr lang="el-GR" smtClean="0"/>
              <a:pPr/>
              <a:t>22/6/2014</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10665FCC-CF66-4CF1-B9A1-F77E88D64292}" type="datetimeFigureOut">
              <a:rPr lang="el-GR" smtClean="0"/>
              <a:pPr/>
              <a:t>22/6/2014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FB6A9F-3957-4208-8ED0-6208B13380D5}"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0665FCC-CF66-4CF1-B9A1-F77E88D64292}" type="datetimeFigureOut">
              <a:rPr lang="el-GR" smtClean="0"/>
              <a:pPr/>
              <a:t>22/6/2014</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7FB6A9F-3957-4208-8ED0-6208B13380D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291"/>
            <a:ext cx="7772400" cy="1500197"/>
          </a:xfrm>
        </p:spPr>
        <p:txBody>
          <a:bodyPr/>
          <a:lstStyle/>
          <a:p>
            <a:pPr algn="ctr"/>
            <a:r>
              <a:rPr lang="el-GR" dirty="0" smtClean="0">
                <a:solidFill>
                  <a:srgbClr val="FF0066"/>
                </a:solidFill>
              </a:rPr>
              <a:t>    </a:t>
            </a:r>
            <a:r>
              <a:rPr lang="el-GR" dirty="0" err="1" smtClean="0">
                <a:solidFill>
                  <a:srgbClr val="FF0066"/>
                </a:solidFill>
              </a:rPr>
              <a:t>Καλοκα</a:t>
            </a:r>
            <a:r>
              <a:rPr lang="en-US" dirty="0" err="1" smtClean="0">
                <a:solidFill>
                  <a:srgbClr val="FF0066"/>
                </a:solidFill>
              </a:rPr>
              <a:t>i</a:t>
            </a:r>
            <a:r>
              <a:rPr lang="el-GR" dirty="0" smtClean="0">
                <a:solidFill>
                  <a:srgbClr val="FF0066"/>
                </a:solidFill>
              </a:rPr>
              <a:t>ρι 2014</a:t>
            </a:r>
            <a:endParaRPr lang="el-GR" dirty="0">
              <a:solidFill>
                <a:srgbClr val="FF0066"/>
              </a:solidFill>
            </a:endParaRPr>
          </a:p>
        </p:txBody>
      </p:sp>
      <p:sp>
        <p:nvSpPr>
          <p:cNvPr id="3" name="2 - Υπότιτλος"/>
          <p:cNvSpPr>
            <a:spLocks noGrp="1"/>
          </p:cNvSpPr>
          <p:nvPr>
            <p:ph type="subTitle" idx="1"/>
          </p:nvPr>
        </p:nvSpPr>
        <p:spPr>
          <a:xfrm rot="20824687">
            <a:off x="3373004" y="2519304"/>
            <a:ext cx="5760581" cy="4208475"/>
          </a:xfrm>
        </p:spPr>
        <p:txBody>
          <a:bodyPr/>
          <a:lstStyle/>
          <a:p>
            <a:pPr algn="l"/>
            <a:r>
              <a:rPr lang="el-GR" dirty="0" smtClean="0"/>
              <a:t>Το καλοκαίρι αρχίζει και όλοι βγαίνουν στην παραλία για τα πρώτα τους μπάνια, άραγε το καλοκαίρι τι είναι για εσάς???</a:t>
            </a:r>
          </a:p>
          <a:p>
            <a:pPr algn="l"/>
            <a:endParaRPr lang="el-GR" dirty="0" smtClean="0"/>
          </a:p>
          <a:p>
            <a:pPr algn="l"/>
            <a:endParaRPr lang="el-GR" dirty="0" smtClean="0"/>
          </a:p>
          <a:p>
            <a:pPr algn="l"/>
            <a:endParaRPr lang="el-GR" dirty="0" smtClean="0"/>
          </a:p>
          <a:p>
            <a:pPr algn="l"/>
            <a:endParaRPr lang="en-US" dirty="0" smtClean="0"/>
          </a:p>
          <a:p>
            <a:pPr algn="l"/>
            <a:r>
              <a:rPr lang="en-US" dirty="0" smtClean="0"/>
              <a:t>    </a:t>
            </a:r>
            <a:r>
              <a:rPr lang="el-GR" dirty="0" err="1" smtClean="0"/>
              <a:t>Μαριλένα</a:t>
            </a:r>
            <a:r>
              <a:rPr lang="el-GR" dirty="0" smtClean="0"/>
              <a:t> Δημητρά                             2014</a:t>
            </a:r>
            <a:endParaRPr lang="el-GR" dirty="0"/>
          </a:p>
        </p:txBody>
      </p:sp>
    </p:spTree>
  </p:cSld>
  <p:clrMapOvr>
    <a:masterClrMapping/>
  </p:clrMapOvr>
  <p:transition advTm="631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3399"/>
                </a:solidFill>
              </a:rPr>
              <a:t>ΚΑΛΟ ΚΑΛΟΚΑΙΡΙ ΣΕ ΟΛΟΥΣ!!!</a:t>
            </a:r>
            <a:endParaRPr lang="el-GR" dirty="0">
              <a:solidFill>
                <a:srgbClr val="FF3399"/>
              </a:solidFill>
            </a:endParaRPr>
          </a:p>
        </p:txBody>
      </p:sp>
      <p:pic>
        <p:nvPicPr>
          <p:cNvPr id="4" name="3 - Θέση περιεχομένου" descr="images (43).jpg"/>
          <p:cNvPicPr>
            <a:picLocks noGrp="1" noChangeAspect="1"/>
          </p:cNvPicPr>
          <p:nvPr>
            <p:ph idx="1"/>
          </p:nvPr>
        </p:nvPicPr>
        <p:blipFill>
          <a:blip r:embed="rId2" cstate="print"/>
          <a:stretch>
            <a:fillRect/>
          </a:stretch>
        </p:blipFill>
        <p:spPr>
          <a:xfrm>
            <a:off x="0" y="1500174"/>
            <a:ext cx="8143900" cy="5357826"/>
          </a:xfrm>
        </p:spPr>
      </p:pic>
    </p:spTree>
  </p:cSld>
  <p:clrMapOvr>
    <a:masterClrMapping/>
  </p:clrMapOvr>
  <p:transition advTm="504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74638"/>
            <a:ext cx="7072362" cy="1143000"/>
          </a:xfrm>
        </p:spPr>
        <p:txBody>
          <a:bodyPr/>
          <a:lstStyle/>
          <a:p>
            <a:pPr algn="l"/>
            <a:r>
              <a:rPr lang="el-GR" dirty="0" smtClean="0"/>
              <a:t>Οι </a:t>
            </a:r>
            <a:r>
              <a:rPr lang="el-GR" dirty="0" err="1" smtClean="0"/>
              <a:t>διακοπ</a:t>
            </a:r>
            <a:r>
              <a:rPr lang="en-US" dirty="0" smtClean="0"/>
              <a:t>e</a:t>
            </a:r>
            <a:r>
              <a:rPr lang="el-GR" dirty="0" smtClean="0"/>
              <a:t>ς </a:t>
            </a:r>
            <a:r>
              <a:rPr lang="el-GR" dirty="0" err="1" smtClean="0"/>
              <a:t>αρχ</a:t>
            </a:r>
            <a:r>
              <a:rPr lang="en-US" dirty="0" err="1" smtClean="0"/>
              <a:t>i</a:t>
            </a:r>
            <a:r>
              <a:rPr lang="el-GR" dirty="0" smtClean="0"/>
              <a:t>ζουν….</a:t>
            </a:r>
            <a:endParaRPr lang="el-GR" dirty="0"/>
          </a:p>
        </p:txBody>
      </p:sp>
      <p:pic>
        <p:nvPicPr>
          <p:cNvPr id="4" name="3 - Θέση περιεχομένου" descr="images (21).jpg"/>
          <p:cNvPicPr>
            <a:picLocks noGrp="1" noChangeAspect="1"/>
          </p:cNvPicPr>
          <p:nvPr>
            <p:ph idx="1"/>
          </p:nvPr>
        </p:nvPicPr>
        <p:blipFill>
          <a:blip r:embed="rId2" cstate="print"/>
          <a:stretch>
            <a:fillRect/>
          </a:stretch>
        </p:blipFill>
        <p:spPr>
          <a:xfrm rot="21245969">
            <a:off x="517273" y="1622916"/>
            <a:ext cx="7219390" cy="4876921"/>
          </a:xfrm>
        </p:spPr>
      </p:pic>
    </p:spTree>
  </p:cSld>
  <p:clrMapOvr>
    <a:masterClrMapping/>
  </p:clrMapOvr>
  <p:transition advTm="34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400" dirty="0" smtClean="0"/>
              <a:t> Άραγε  Τι  ε</a:t>
            </a:r>
            <a:r>
              <a:rPr lang="en-US" sz="2400" dirty="0" err="1" smtClean="0"/>
              <a:t>i</a:t>
            </a:r>
            <a:r>
              <a:rPr lang="el-GR" sz="2400" dirty="0" smtClean="0"/>
              <a:t>ναι το </a:t>
            </a:r>
            <a:r>
              <a:rPr lang="el-GR" sz="2400" dirty="0" err="1" smtClean="0"/>
              <a:t>καλοκαΙρι</a:t>
            </a:r>
            <a:r>
              <a:rPr lang="el-GR" sz="2400" dirty="0" smtClean="0"/>
              <a:t>  </a:t>
            </a:r>
            <a:r>
              <a:rPr lang="el-GR" sz="2400" dirty="0" smtClean="0"/>
              <a:t>για </a:t>
            </a:r>
            <a:r>
              <a:rPr lang="el-GR" sz="2400" dirty="0" err="1" smtClean="0"/>
              <a:t>εσ</a:t>
            </a:r>
            <a:r>
              <a:rPr lang="en-US" sz="2400" dirty="0" smtClean="0"/>
              <a:t>a</a:t>
            </a:r>
            <a:r>
              <a:rPr lang="el-GR" sz="2400" dirty="0" smtClean="0"/>
              <a:t>ς? </a:t>
            </a:r>
            <a:r>
              <a:rPr lang="el-GR" sz="2400" dirty="0" err="1" smtClean="0"/>
              <a:t>Παγωτ</a:t>
            </a:r>
            <a:r>
              <a:rPr lang="en-US" sz="2400" dirty="0" smtClean="0"/>
              <a:t>a</a:t>
            </a:r>
            <a:r>
              <a:rPr lang="el-GR" sz="2400" dirty="0" smtClean="0"/>
              <a:t>  ή </a:t>
            </a:r>
            <a:r>
              <a:rPr lang="el-GR" sz="2400" dirty="0" err="1" smtClean="0"/>
              <a:t>μαγευτικ</a:t>
            </a:r>
            <a:r>
              <a:rPr lang="en-US" sz="2400" dirty="0" smtClean="0"/>
              <a:t>e</a:t>
            </a:r>
            <a:r>
              <a:rPr lang="el-GR" sz="2400" dirty="0" smtClean="0"/>
              <a:t>ς </a:t>
            </a:r>
            <a:r>
              <a:rPr lang="el-GR" sz="2400" dirty="0" err="1" smtClean="0"/>
              <a:t>βουτι</a:t>
            </a:r>
            <a:r>
              <a:rPr lang="en-US" sz="2400" dirty="0" smtClean="0"/>
              <a:t>e</a:t>
            </a:r>
            <a:r>
              <a:rPr lang="el-GR" sz="2400" dirty="0" smtClean="0"/>
              <a:t>ς στην θ</a:t>
            </a:r>
            <a:r>
              <a:rPr lang="en-US" sz="2400" dirty="0" smtClean="0"/>
              <a:t>a</a:t>
            </a:r>
            <a:r>
              <a:rPr lang="el-GR" sz="2400" dirty="0" err="1" smtClean="0"/>
              <a:t>λασσα</a:t>
            </a:r>
            <a:r>
              <a:rPr lang="el-GR" sz="2400" dirty="0" smtClean="0"/>
              <a:t>???   </a:t>
            </a:r>
            <a:r>
              <a:rPr lang="el-GR" sz="2400" dirty="0" smtClean="0"/>
              <a:t>ή και τα δυο?</a:t>
            </a:r>
            <a:endParaRPr lang="el-GR" sz="2400" dirty="0"/>
          </a:p>
        </p:txBody>
      </p:sp>
      <p:pic>
        <p:nvPicPr>
          <p:cNvPr id="5" name="4 - Θέση περιεχομένου" descr="images (34).jpg"/>
          <p:cNvPicPr>
            <a:picLocks noGrp="1" noChangeAspect="1"/>
          </p:cNvPicPr>
          <p:nvPr>
            <p:ph sz="half" idx="1"/>
          </p:nvPr>
        </p:nvPicPr>
        <p:blipFill>
          <a:blip r:embed="rId2" cstate="print"/>
          <a:stretch>
            <a:fillRect/>
          </a:stretch>
        </p:blipFill>
        <p:spPr>
          <a:xfrm>
            <a:off x="0" y="1571612"/>
            <a:ext cx="4643437" cy="5286388"/>
          </a:xfrm>
        </p:spPr>
      </p:pic>
      <p:pic>
        <p:nvPicPr>
          <p:cNvPr id="6" name="5 - Θέση περιεχομένου" descr="images (22).jpg"/>
          <p:cNvPicPr>
            <a:picLocks noGrp="1" noChangeAspect="1"/>
          </p:cNvPicPr>
          <p:nvPr>
            <p:ph sz="half" idx="2"/>
          </p:nvPr>
        </p:nvPicPr>
        <p:blipFill>
          <a:blip r:embed="rId3" cstate="print"/>
          <a:stretch>
            <a:fillRect/>
          </a:stretch>
        </p:blipFill>
        <p:spPr>
          <a:xfrm>
            <a:off x="4357686" y="1643050"/>
            <a:ext cx="3800502" cy="5214950"/>
          </a:xfrm>
        </p:spPr>
      </p:pic>
    </p:spTree>
  </p:cSld>
  <p:clrMapOvr>
    <a:masterClrMapping/>
  </p:clrMapOvr>
  <p:transition advTm="668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537192"/>
          </a:xfrm>
        </p:spPr>
        <p:txBody>
          <a:bodyPr>
            <a:normAutofit fontScale="90000"/>
          </a:bodyPr>
          <a:lstStyle/>
          <a:p>
            <a:pPr algn="ctr"/>
            <a:r>
              <a:rPr lang="el-GR" sz="2800" dirty="0" err="1" smtClean="0">
                <a:solidFill>
                  <a:srgbClr val="FF6600"/>
                </a:solidFill>
              </a:rPr>
              <a:t>Εσεις</a:t>
            </a:r>
            <a:r>
              <a:rPr lang="el-GR" sz="2800" dirty="0" smtClean="0">
                <a:solidFill>
                  <a:srgbClr val="FF6600"/>
                </a:solidFill>
              </a:rPr>
              <a:t> θα </a:t>
            </a:r>
            <a:r>
              <a:rPr lang="el-GR" sz="2700" dirty="0" err="1" smtClean="0">
                <a:solidFill>
                  <a:srgbClr val="FF6600"/>
                </a:solidFill>
              </a:rPr>
              <a:t>μεινετε</a:t>
            </a:r>
            <a:r>
              <a:rPr lang="el-GR" sz="2800" dirty="0" smtClean="0">
                <a:solidFill>
                  <a:srgbClr val="FF6600"/>
                </a:solidFill>
              </a:rPr>
              <a:t> </a:t>
            </a:r>
            <a:r>
              <a:rPr lang="el-GR" sz="2800" dirty="0" err="1" smtClean="0">
                <a:solidFill>
                  <a:srgbClr val="FF6600"/>
                </a:solidFill>
              </a:rPr>
              <a:t>Κερκυρα</a:t>
            </a:r>
            <a:r>
              <a:rPr lang="el-GR" sz="2800" dirty="0" smtClean="0">
                <a:solidFill>
                  <a:srgbClr val="FF6600"/>
                </a:solidFill>
              </a:rPr>
              <a:t>  ή θα </a:t>
            </a:r>
            <a:r>
              <a:rPr lang="el-GR" sz="2800" dirty="0" err="1" smtClean="0">
                <a:solidFill>
                  <a:srgbClr val="FF6600"/>
                </a:solidFill>
              </a:rPr>
              <a:t>πατε</a:t>
            </a:r>
            <a:r>
              <a:rPr lang="el-GR" sz="2800" dirty="0" smtClean="0">
                <a:solidFill>
                  <a:srgbClr val="FF6600"/>
                </a:solidFill>
              </a:rPr>
              <a:t> </a:t>
            </a:r>
            <a:r>
              <a:rPr lang="el-GR" sz="2800" dirty="0" err="1" smtClean="0">
                <a:solidFill>
                  <a:srgbClr val="FF6600"/>
                </a:solidFill>
              </a:rPr>
              <a:t>αλλου</a:t>
            </a:r>
            <a:r>
              <a:rPr lang="el-GR" sz="2800" dirty="0" smtClean="0">
                <a:solidFill>
                  <a:srgbClr val="FF6600"/>
                </a:solidFill>
              </a:rPr>
              <a:t>???</a:t>
            </a:r>
            <a:endParaRPr lang="el-GR" sz="2800" dirty="0">
              <a:solidFill>
                <a:srgbClr val="FF6600"/>
              </a:solidFill>
            </a:endParaRPr>
          </a:p>
        </p:txBody>
      </p:sp>
      <p:pic>
        <p:nvPicPr>
          <p:cNvPr id="4" name="3 - Θέση περιεχομένου" descr="αρχείο λήψης.jpg"/>
          <p:cNvPicPr>
            <a:picLocks noGrp="1" noChangeAspect="1"/>
          </p:cNvPicPr>
          <p:nvPr>
            <p:ph idx="1"/>
          </p:nvPr>
        </p:nvPicPr>
        <p:blipFill>
          <a:blip r:embed="rId2" cstate="print"/>
          <a:stretch>
            <a:fillRect/>
          </a:stretch>
        </p:blipFill>
        <p:spPr>
          <a:xfrm rot="544414">
            <a:off x="324708" y="1594220"/>
            <a:ext cx="7428924" cy="4707453"/>
          </a:xfrm>
        </p:spPr>
      </p:pic>
    </p:spTree>
  </p:cSld>
  <p:clrMapOvr>
    <a:masterClrMapping/>
  </p:clrMapOvr>
  <p:transition advTm="42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89098" y="0"/>
            <a:ext cx="3429000" cy="2071678"/>
          </a:xfrm>
        </p:spPr>
        <p:txBody>
          <a:bodyPr>
            <a:normAutofit/>
          </a:bodyPr>
          <a:lstStyle/>
          <a:p>
            <a:pPr algn="ctr"/>
            <a:r>
              <a:rPr lang="el-GR" dirty="0" err="1" smtClean="0"/>
              <a:t>Εσεις</a:t>
            </a:r>
            <a:r>
              <a:rPr lang="el-GR" dirty="0" smtClean="0"/>
              <a:t> πως θα </a:t>
            </a:r>
            <a:r>
              <a:rPr lang="el-GR" dirty="0" err="1" smtClean="0"/>
              <a:t>περασετε</a:t>
            </a:r>
            <a:r>
              <a:rPr lang="el-GR" dirty="0" smtClean="0"/>
              <a:t> </a:t>
            </a:r>
            <a:r>
              <a:rPr lang="el-GR" dirty="0" smtClean="0"/>
              <a:t>το  </a:t>
            </a:r>
            <a:r>
              <a:rPr lang="el-GR" dirty="0" err="1" smtClean="0"/>
              <a:t>Φετινοκαλοκαιρι</a:t>
            </a:r>
            <a:r>
              <a:rPr lang="el-GR" dirty="0" smtClean="0"/>
              <a:t> </a:t>
            </a:r>
            <a:r>
              <a:rPr lang="el-GR" dirty="0" smtClean="0"/>
              <a:t>σας???</a:t>
            </a:r>
            <a:endParaRPr lang="el-GR" dirty="0"/>
          </a:p>
        </p:txBody>
      </p:sp>
      <p:sp>
        <p:nvSpPr>
          <p:cNvPr id="3" name="2 - Θέση κειμένου"/>
          <p:cNvSpPr>
            <a:spLocks noGrp="1"/>
          </p:cNvSpPr>
          <p:nvPr>
            <p:ph type="body" sz="half" idx="2"/>
          </p:nvPr>
        </p:nvSpPr>
        <p:spPr>
          <a:xfrm rot="415554">
            <a:off x="5289002" y="2613988"/>
            <a:ext cx="3429000" cy="3739355"/>
          </a:xfrm>
        </p:spPr>
        <p:txBody>
          <a:bodyPr>
            <a:normAutofit fontScale="92500" lnSpcReduction="10000"/>
          </a:bodyPr>
          <a:lstStyle/>
          <a:p>
            <a:r>
              <a:rPr lang="el-GR" sz="2000" dirty="0" smtClean="0"/>
              <a:t>Το καλοκαίρι για τα περισσότερα παιδιά είναι κυριολεκτικά ΠΑΡΑΔΕΙΣΟΣ, γιατί??? Γιατί όλα τα παιδιά διασκεδάζουν, τρέχουν γελούν, κάτι όπου δεν προλαβαίνουν να κάνουν όταν έχουν σχολείο, γιατί είναι τα μαθήματα… Αλλά οι διακοπές έχουν και τα άσχημα, γιατί χάνουμε τους φίλους μας, και… κυρίως τα παιδιά όπου φεύγουν από το Δημοτικό και πηγαίνουν Γυμνάσιο. </a:t>
            </a:r>
            <a:endParaRPr lang="el-GR" sz="2000" dirty="0"/>
          </a:p>
        </p:txBody>
      </p:sp>
      <p:pic>
        <p:nvPicPr>
          <p:cNvPr id="5" name="4 - Θέση εικόνας" descr="images (42).jpg"/>
          <p:cNvPicPr>
            <a:picLocks noGrp="1" noChangeAspect="1"/>
          </p:cNvPicPr>
          <p:nvPr>
            <p:ph type="pic" idx="1"/>
          </p:nvPr>
        </p:nvPicPr>
        <p:blipFill>
          <a:blip r:embed="rId2" cstate="print"/>
          <a:srcRect l="18650" r="18650"/>
          <a:stretch>
            <a:fillRect/>
          </a:stretch>
        </p:blipFill>
        <p:spPr>
          <a:xfrm>
            <a:off x="663682" y="1142984"/>
            <a:ext cx="4206240" cy="4104258"/>
          </a:xfrm>
        </p:spPr>
      </p:pic>
    </p:spTree>
  </p:cSld>
  <p:clrMapOvr>
    <a:masterClrMapping/>
  </p:clrMapOvr>
  <p:transition advTm="1265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242048" cy="1571612"/>
          </a:xfrm>
        </p:spPr>
        <p:txBody>
          <a:bodyPr>
            <a:normAutofit/>
          </a:bodyPr>
          <a:lstStyle/>
          <a:p>
            <a:pPr algn="ctr"/>
            <a:r>
              <a:rPr lang="el-GR" sz="2400" dirty="0" smtClean="0">
                <a:solidFill>
                  <a:srgbClr val="FF99FF"/>
                </a:solidFill>
              </a:rPr>
              <a:t>Στο </a:t>
            </a:r>
            <a:r>
              <a:rPr lang="el-GR" sz="2400" dirty="0" err="1" smtClean="0">
                <a:solidFill>
                  <a:srgbClr val="FF99FF"/>
                </a:solidFill>
              </a:rPr>
              <a:t>καλοκα</a:t>
            </a:r>
            <a:r>
              <a:rPr lang="en-US" sz="2400" dirty="0" err="1" smtClean="0">
                <a:solidFill>
                  <a:srgbClr val="FF99FF"/>
                </a:solidFill>
              </a:rPr>
              <a:t>i</a:t>
            </a:r>
            <a:r>
              <a:rPr lang="el-GR" sz="2400" dirty="0" smtClean="0">
                <a:solidFill>
                  <a:srgbClr val="FF99FF"/>
                </a:solidFill>
              </a:rPr>
              <a:t>ρι </a:t>
            </a:r>
            <a:r>
              <a:rPr lang="el-GR" sz="2400" dirty="0" err="1" smtClean="0">
                <a:solidFill>
                  <a:srgbClr val="FF99FF"/>
                </a:solidFill>
              </a:rPr>
              <a:t>επ</a:t>
            </a:r>
            <a:r>
              <a:rPr lang="en-US" sz="2400" dirty="0" err="1" smtClean="0">
                <a:solidFill>
                  <a:srgbClr val="FF99FF"/>
                </a:solidFill>
              </a:rPr>
              <a:t>i</a:t>
            </a:r>
            <a:r>
              <a:rPr lang="el-GR" sz="2400" dirty="0" smtClean="0">
                <a:solidFill>
                  <a:srgbClr val="FF99FF"/>
                </a:solidFill>
              </a:rPr>
              <a:t>σης υπ</a:t>
            </a:r>
            <a:r>
              <a:rPr lang="en-US" sz="2400" dirty="0" smtClean="0">
                <a:solidFill>
                  <a:srgbClr val="FF99FF"/>
                </a:solidFill>
              </a:rPr>
              <a:t>a</a:t>
            </a:r>
            <a:r>
              <a:rPr lang="el-GR" sz="2400" dirty="0" err="1" smtClean="0">
                <a:solidFill>
                  <a:srgbClr val="FF99FF"/>
                </a:solidFill>
              </a:rPr>
              <a:t>ρχει</a:t>
            </a:r>
            <a:r>
              <a:rPr lang="el-GR" sz="2400" dirty="0" smtClean="0">
                <a:solidFill>
                  <a:srgbClr val="FF99FF"/>
                </a:solidFill>
              </a:rPr>
              <a:t> κ</a:t>
            </a:r>
            <a:r>
              <a:rPr lang="en-US" sz="2400" dirty="0" smtClean="0">
                <a:solidFill>
                  <a:srgbClr val="FF99FF"/>
                </a:solidFill>
              </a:rPr>
              <a:t>a</a:t>
            </a:r>
            <a:r>
              <a:rPr lang="el-GR" sz="2400" dirty="0" smtClean="0">
                <a:solidFill>
                  <a:srgbClr val="FF99FF"/>
                </a:solidFill>
              </a:rPr>
              <a:t>τι </a:t>
            </a:r>
            <a:r>
              <a:rPr lang="el-GR" sz="2400" dirty="0" err="1" smtClean="0">
                <a:solidFill>
                  <a:srgbClr val="FF99FF"/>
                </a:solidFill>
              </a:rPr>
              <a:t>ακ</a:t>
            </a:r>
            <a:r>
              <a:rPr lang="en-US" sz="2400" dirty="0" smtClean="0">
                <a:solidFill>
                  <a:srgbClr val="FF99FF"/>
                </a:solidFill>
              </a:rPr>
              <a:t>o</a:t>
            </a:r>
            <a:r>
              <a:rPr lang="el-GR" sz="2400" dirty="0" smtClean="0">
                <a:solidFill>
                  <a:srgbClr val="FF99FF"/>
                </a:solidFill>
              </a:rPr>
              <a:t>μη απ</a:t>
            </a:r>
            <a:r>
              <a:rPr lang="en-US" sz="2400" dirty="0" smtClean="0">
                <a:solidFill>
                  <a:srgbClr val="FF99FF"/>
                </a:solidFill>
              </a:rPr>
              <a:t>o</a:t>
            </a:r>
            <a:r>
              <a:rPr lang="el-GR" sz="2400" dirty="0" smtClean="0">
                <a:solidFill>
                  <a:srgbClr val="FF99FF"/>
                </a:solidFill>
              </a:rPr>
              <a:t> την </a:t>
            </a:r>
            <a:r>
              <a:rPr lang="el-GR" sz="2400" dirty="0" err="1" smtClean="0">
                <a:solidFill>
                  <a:srgbClr val="FF99FF"/>
                </a:solidFill>
              </a:rPr>
              <a:t>Παραλ</a:t>
            </a:r>
            <a:r>
              <a:rPr lang="en-US" sz="2400" dirty="0" err="1" smtClean="0">
                <a:solidFill>
                  <a:srgbClr val="FF99FF"/>
                </a:solidFill>
              </a:rPr>
              <a:t>i</a:t>
            </a:r>
            <a:r>
              <a:rPr lang="el-GR" sz="2400" dirty="0" smtClean="0">
                <a:solidFill>
                  <a:srgbClr val="FF99FF"/>
                </a:solidFill>
              </a:rPr>
              <a:t>α και τα </a:t>
            </a:r>
            <a:r>
              <a:rPr lang="el-GR" sz="2400" dirty="0" err="1" smtClean="0">
                <a:solidFill>
                  <a:srgbClr val="FF99FF"/>
                </a:solidFill>
              </a:rPr>
              <a:t>Παγωτ</a:t>
            </a:r>
            <a:r>
              <a:rPr lang="en-US" sz="2400" dirty="0" smtClean="0">
                <a:solidFill>
                  <a:srgbClr val="FF99FF"/>
                </a:solidFill>
              </a:rPr>
              <a:t>a</a:t>
            </a:r>
            <a:r>
              <a:rPr lang="el-GR" sz="2400" dirty="0" smtClean="0">
                <a:solidFill>
                  <a:srgbClr val="FF99FF"/>
                </a:solidFill>
              </a:rPr>
              <a:t>, Υπ</a:t>
            </a:r>
            <a:r>
              <a:rPr lang="en-US" sz="2400" dirty="0" smtClean="0">
                <a:solidFill>
                  <a:srgbClr val="FF99FF"/>
                </a:solidFill>
              </a:rPr>
              <a:t>a</a:t>
            </a:r>
            <a:r>
              <a:rPr lang="el-GR" sz="2400" dirty="0" err="1" smtClean="0">
                <a:solidFill>
                  <a:srgbClr val="FF99FF"/>
                </a:solidFill>
              </a:rPr>
              <a:t>ρχουν</a:t>
            </a:r>
            <a:r>
              <a:rPr lang="el-GR" sz="2400" dirty="0" smtClean="0">
                <a:solidFill>
                  <a:srgbClr val="FF99FF"/>
                </a:solidFill>
              </a:rPr>
              <a:t> τα </a:t>
            </a:r>
            <a:r>
              <a:rPr lang="en-US" sz="2400" dirty="0" smtClean="0">
                <a:solidFill>
                  <a:srgbClr val="FF99FF"/>
                </a:solidFill>
              </a:rPr>
              <a:t>Beach Bar</a:t>
            </a:r>
            <a:r>
              <a:rPr lang="el-GR" sz="2400" dirty="0" smtClean="0">
                <a:solidFill>
                  <a:srgbClr val="FF99FF"/>
                </a:solidFill>
              </a:rPr>
              <a:t>, κ</a:t>
            </a:r>
            <a:r>
              <a:rPr lang="en-US" sz="2400" dirty="0" smtClean="0">
                <a:solidFill>
                  <a:srgbClr val="FF99FF"/>
                </a:solidFill>
              </a:rPr>
              <a:t>a</a:t>
            </a:r>
            <a:r>
              <a:rPr lang="el-GR" sz="2400" dirty="0" smtClean="0">
                <a:solidFill>
                  <a:srgbClr val="FF99FF"/>
                </a:solidFill>
              </a:rPr>
              <a:t>τι </a:t>
            </a:r>
            <a:r>
              <a:rPr lang="en-US" sz="2400" dirty="0" smtClean="0">
                <a:solidFill>
                  <a:srgbClr val="FF99FF"/>
                </a:solidFill>
              </a:rPr>
              <a:t>o</a:t>
            </a:r>
            <a:r>
              <a:rPr lang="el-GR" sz="2400" dirty="0" smtClean="0">
                <a:solidFill>
                  <a:srgbClr val="FF99FF"/>
                </a:solidFill>
              </a:rPr>
              <a:t>που </a:t>
            </a:r>
            <a:r>
              <a:rPr lang="el-GR" sz="2400" dirty="0" err="1" smtClean="0">
                <a:solidFill>
                  <a:srgbClr val="FF99FF"/>
                </a:solidFill>
              </a:rPr>
              <a:t>διασκεδ</a:t>
            </a:r>
            <a:r>
              <a:rPr lang="en-US" sz="2400" dirty="0" smtClean="0">
                <a:solidFill>
                  <a:srgbClr val="FF99FF"/>
                </a:solidFill>
              </a:rPr>
              <a:t>a</a:t>
            </a:r>
            <a:r>
              <a:rPr lang="el-GR" sz="2400" dirty="0" smtClean="0">
                <a:solidFill>
                  <a:srgbClr val="FF99FF"/>
                </a:solidFill>
              </a:rPr>
              <a:t>ζει π</a:t>
            </a:r>
            <a:r>
              <a:rPr lang="en-US" sz="2400" dirty="0" smtClean="0">
                <a:solidFill>
                  <a:srgbClr val="FF99FF"/>
                </a:solidFill>
              </a:rPr>
              <a:t>a</a:t>
            </a:r>
            <a:r>
              <a:rPr lang="el-GR" sz="2400" dirty="0" smtClean="0">
                <a:solidFill>
                  <a:srgbClr val="FF99FF"/>
                </a:solidFill>
              </a:rPr>
              <a:t>ρα   </a:t>
            </a:r>
            <a:r>
              <a:rPr lang="el-GR" sz="2400" dirty="0" err="1" smtClean="0">
                <a:solidFill>
                  <a:srgbClr val="FF99FF"/>
                </a:solidFill>
              </a:rPr>
              <a:t>πολ</a:t>
            </a:r>
            <a:r>
              <a:rPr lang="en-US" sz="2400" dirty="0" smtClean="0">
                <a:solidFill>
                  <a:srgbClr val="FF99FF"/>
                </a:solidFill>
              </a:rPr>
              <a:t>y</a:t>
            </a:r>
            <a:r>
              <a:rPr lang="el-GR" sz="2400" dirty="0" smtClean="0">
                <a:solidFill>
                  <a:srgbClr val="FF99FF"/>
                </a:solidFill>
              </a:rPr>
              <a:t> τους Εφ</a:t>
            </a:r>
            <a:r>
              <a:rPr lang="en-US" sz="2400" dirty="0" smtClean="0">
                <a:solidFill>
                  <a:srgbClr val="FF99FF"/>
                </a:solidFill>
              </a:rPr>
              <a:t>h</a:t>
            </a:r>
            <a:r>
              <a:rPr lang="el-GR" sz="2400" dirty="0" err="1" smtClean="0">
                <a:solidFill>
                  <a:srgbClr val="FF99FF"/>
                </a:solidFill>
              </a:rPr>
              <a:t>βους</a:t>
            </a:r>
            <a:r>
              <a:rPr lang="el-GR" sz="2400" dirty="0" smtClean="0">
                <a:solidFill>
                  <a:srgbClr val="FF99FF"/>
                </a:solidFill>
              </a:rPr>
              <a:t>.</a:t>
            </a:r>
            <a:endParaRPr lang="el-GR" sz="2400" dirty="0">
              <a:solidFill>
                <a:srgbClr val="FF99FF"/>
              </a:solidFill>
            </a:endParaRPr>
          </a:p>
        </p:txBody>
      </p:sp>
      <p:sp>
        <p:nvSpPr>
          <p:cNvPr id="3" name="2 - Θέση κειμένου"/>
          <p:cNvSpPr>
            <a:spLocks noGrp="1"/>
          </p:cNvSpPr>
          <p:nvPr>
            <p:ph type="body" idx="1"/>
          </p:nvPr>
        </p:nvSpPr>
        <p:spPr/>
        <p:txBody>
          <a:bodyPr/>
          <a:lstStyle/>
          <a:p>
            <a:endParaRPr lang="el-GR"/>
          </a:p>
        </p:txBody>
      </p:sp>
      <p:sp>
        <p:nvSpPr>
          <p:cNvPr id="4" name="3 - Θέση κειμένου"/>
          <p:cNvSpPr>
            <a:spLocks noGrp="1"/>
          </p:cNvSpPr>
          <p:nvPr>
            <p:ph type="body" sz="half" idx="3"/>
          </p:nvPr>
        </p:nvSpPr>
        <p:spPr/>
        <p:txBody>
          <a:bodyPr/>
          <a:lstStyle/>
          <a:p>
            <a:endParaRPr lang="el-GR"/>
          </a:p>
        </p:txBody>
      </p:sp>
      <p:pic>
        <p:nvPicPr>
          <p:cNvPr id="8" name="7 - Θέση περιεχομένου" descr="images (32).jpg"/>
          <p:cNvPicPr>
            <a:picLocks noGrp="1" noChangeAspect="1"/>
          </p:cNvPicPr>
          <p:nvPr>
            <p:ph sz="quarter" idx="4"/>
          </p:nvPr>
        </p:nvPicPr>
        <p:blipFill>
          <a:blip r:embed="rId2" cstate="print"/>
          <a:stretch>
            <a:fillRect/>
          </a:stretch>
        </p:blipFill>
        <p:spPr>
          <a:xfrm>
            <a:off x="3857620" y="1714488"/>
            <a:ext cx="4357718" cy="5143512"/>
          </a:xfrm>
        </p:spPr>
      </p:pic>
      <p:pic>
        <p:nvPicPr>
          <p:cNvPr id="10" name="9 - Θέση περιεχομένου" descr="852269_orig.jpg"/>
          <p:cNvPicPr>
            <a:picLocks noGrp="1" noChangeAspect="1"/>
          </p:cNvPicPr>
          <p:nvPr>
            <p:ph sz="quarter" idx="2"/>
          </p:nvPr>
        </p:nvPicPr>
        <p:blipFill>
          <a:blip r:embed="rId3" cstate="print"/>
          <a:stretch>
            <a:fillRect/>
          </a:stretch>
        </p:blipFill>
        <p:spPr>
          <a:xfrm>
            <a:off x="0" y="1714488"/>
            <a:ext cx="3857620" cy="5143512"/>
          </a:xfrm>
        </p:spPr>
      </p:pic>
    </p:spTree>
  </p:cSld>
  <p:clrMapOvr>
    <a:masterClrMapping/>
  </p:clrMapOvr>
  <p:transition advTm="903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100392" cy="1500174"/>
          </a:xfrm>
        </p:spPr>
        <p:txBody>
          <a:bodyPr>
            <a:normAutofit fontScale="90000"/>
          </a:bodyPr>
          <a:lstStyle/>
          <a:p>
            <a:pPr algn="ctr"/>
            <a:r>
              <a:rPr lang="el-GR" sz="2800" dirty="0" err="1" smtClean="0">
                <a:solidFill>
                  <a:srgbClr val="3399FF"/>
                </a:solidFill>
              </a:rPr>
              <a:t>Επ</a:t>
            </a:r>
            <a:r>
              <a:rPr lang="en-US" sz="2800" dirty="0" err="1" smtClean="0">
                <a:solidFill>
                  <a:srgbClr val="3399FF"/>
                </a:solidFill>
              </a:rPr>
              <a:t>i</a:t>
            </a:r>
            <a:r>
              <a:rPr lang="el-GR" sz="2800" dirty="0" smtClean="0">
                <a:solidFill>
                  <a:srgbClr val="3399FF"/>
                </a:solidFill>
              </a:rPr>
              <a:t>σης </a:t>
            </a:r>
            <a:r>
              <a:rPr lang="el-GR" sz="2800" dirty="0" err="1" smtClean="0">
                <a:solidFill>
                  <a:srgbClr val="3399FF"/>
                </a:solidFill>
              </a:rPr>
              <a:t>εκτ</a:t>
            </a:r>
            <a:r>
              <a:rPr lang="en-US" sz="2800" dirty="0" smtClean="0">
                <a:solidFill>
                  <a:srgbClr val="3399FF"/>
                </a:solidFill>
              </a:rPr>
              <a:t>o</a:t>
            </a:r>
            <a:r>
              <a:rPr lang="el-GR" sz="2800" dirty="0" smtClean="0">
                <a:solidFill>
                  <a:srgbClr val="3399FF"/>
                </a:solidFill>
              </a:rPr>
              <a:t>ς από τα </a:t>
            </a:r>
            <a:r>
              <a:rPr lang="en-US" sz="2800" dirty="0" smtClean="0">
                <a:solidFill>
                  <a:srgbClr val="3399FF"/>
                </a:solidFill>
              </a:rPr>
              <a:t>beach bar </a:t>
            </a:r>
            <a:r>
              <a:rPr lang="el-GR" sz="2800" dirty="0" smtClean="0">
                <a:solidFill>
                  <a:srgbClr val="3399FF"/>
                </a:solidFill>
              </a:rPr>
              <a:t>υπ</a:t>
            </a:r>
            <a:r>
              <a:rPr lang="en-US" sz="2800" dirty="0" smtClean="0">
                <a:solidFill>
                  <a:srgbClr val="3399FF"/>
                </a:solidFill>
              </a:rPr>
              <a:t>a</a:t>
            </a:r>
            <a:r>
              <a:rPr lang="el-GR" sz="2800" dirty="0" err="1" smtClean="0">
                <a:solidFill>
                  <a:srgbClr val="3399FF"/>
                </a:solidFill>
              </a:rPr>
              <a:t>ρχει</a:t>
            </a:r>
            <a:r>
              <a:rPr lang="el-GR" sz="2800" dirty="0" smtClean="0">
                <a:solidFill>
                  <a:srgbClr val="3399FF"/>
                </a:solidFill>
              </a:rPr>
              <a:t> και </a:t>
            </a:r>
            <a:r>
              <a:rPr lang="el-GR" sz="2800" dirty="0" smtClean="0">
                <a:solidFill>
                  <a:srgbClr val="3399FF"/>
                </a:solidFill>
              </a:rPr>
              <a:t>η </a:t>
            </a:r>
            <a:r>
              <a:rPr lang="el-GR" sz="2800" dirty="0" smtClean="0">
                <a:solidFill>
                  <a:srgbClr val="3399FF"/>
                </a:solidFill>
              </a:rPr>
              <a:t>κατ</a:t>
            </a:r>
            <a:r>
              <a:rPr lang="en-US" sz="2800" dirty="0" smtClean="0">
                <a:solidFill>
                  <a:srgbClr val="3399FF"/>
                </a:solidFill>
              </a:rPr>
              <a:t>a</a:t>
            </a:r>
            <a:r>
              <a:rPr lang="el-GR" sz="2800" dirty="0" err="1" smtClean="0">
                <a:solidFill>
                  <a:srgbClr val="3399FF"/>
                </a:solidFill>
              </a:rPr>
              <a:t>δυση</a:t>
            </a:r>
            <a:r>
              <a:rPr lang="el-GR" sz="2800" dirty="0" smtClean="0">
                <a:solidFill>
                  <a:srgbClr val="3399FF"/>
                </a:solidFill>
              </a:rPr>
              <a:t>, </a:t>
            </a:r>
            <a:r>
              <a:rPr lang="en-US" sz="2800" dirty="0" err="1" smtClean="0">
                <a:solidFill>
                  <a:srgbClr val="3399FF"/>
                </a:solidFill>
              </a:rPr>
              <a:t>ei</a:t>
            </a:r>
            <a:r>
              <a:rPr lang="el-GR" sz="2800" dirty="0" smtClean="0">
                <a:solidFill>
                  <a:srgbClr val="3399FF"/>
                </a:solidFill>
              </a:rPr>
              <a:t>ναι </a:t>
            </a:r>
            <a:r>
              <a:rPr lang="en-US" sz="2800" dirty="0" smtClean="0">
                <a:solidFill>
                  <a:srgbClr val="3399FF"/>
                </a:solidFill>
              </a:rPr>
              <a:t>e</a:t>
            </a:r>
            <a:r>
              <a:rPr lang="el-GR" sz="2800" dirty="0" smtClean="0">
                <a:solidFill>
                  <a:srgbClr val="3399FF"/>
                </a:solidFill>
              </a:rPr>
              <a:t>να </a:t>
            </a:r>
            <a:r>
              <a:rPr lang="en-US" sz="2800" dirty="0" smtClean="0">
                <a:solidFill>
                  <a:srgbClr val="3399FF"/>
                </a:solidFill>
              </a:rPr>
              <a:t>a</a:t>
            </a:r>
            <a:r>
              <a:rPr lang="el-GR" sz="2800" dirty="0" err="1" smtClean="0">
                <a:solidFill>
                  <a:srgbClr val="3399FF"/>
                </a:solidFill>
              </a:rPr>
              <a:t>θλημα</a:t>
            </a:r>
            <a:r>
              <a:rPr lang="el-GR" sz="2800" dirty="0" smtClean="0">
                <a:solidFill>
                  <a:srgbClr val="3399FF"/>
                </a:solidFill>
              </a:rPr>
              <a:t> </a:t>
            </a:r>
            <a:r>
              <a:rPr lang="el-GR" sz="2800" dirty="0" smtClean="0">
                <a:solidFill>
                  <a:srgbClr val="3399FF"/>
                </a:solidFill>
              </a:rPr>
              <a:t>που </a:t>
            </a:r>
            <a:r>
              <a:rPr lang="el-GR" sz="2800" dirty="0" smtClean="0">
                <a:solidFill>
                  <a:srgbClr val="3399FF"/>
                </a:solidFill>
              </a:rPr>
              <a:t>σε κ</a:t>
            </a:r>
            <a:r>
              <a:rPr lang="en-US" sz="2800" dirty="0" smtClean="0">
                <a:solidFill>
                  <a:srgbClr val="3399FF"/>
                </a:solidFill>
              </a:rPr>
              <a:t>a</a:t>
            </a:r>
            <a:r>
              <a:rPr lang="el-GR" sz="2800" dirty="0" err="1" smtClean="0">
                <a:solidFill>
                  <a:srgbClr val="3399FF"/>
                </a:solidFill>
              </a:rPr>
              <a:t>νει</a:t>
            </a:r>
            <a:r>
              <a:rPr lang="el-GR" sz="2800" dirty="0" smtClean="0">
                <a:solidFill>
                  <a:srgbClr val="3399FF"/>
                </a:solidFill>
              </a:rPr>
              <a:t> να </a:t>
            </a:r>
            <a:r>
              <a:rPr lang="el-GR" sz="2800" dirty="0" err="1" smtClean="0">
                <a:solidFill>
                  <a:srgbClr val="3399FF"/>
                </a:solidFill>
              </a:rPr>
              <a:t>σαστ</a:t>
            </a:r>
            <a:r>
              <a:rPr lang="en-US" sz="2800" dirty="0" err="1" smtClean="0">
                <a:solidFill>
                  <a:srgbClr val="3399FF"/>
                </a:solidFill>
              </a:rPr>
              <a:t>i</a:t>
            </a:r>
            <a:r>
              <a:rPr lang="el-GR" sz="2800" dirty="0" smtClean="0">
                <a:solidFill>
                  <a:srgbClr val="3399FF"/>
                </a:solidFill>
              </a:rPr>
              <a:t>ζεις με την τ</a:t>
            </a:r>
            <a:r>
              <a:rPr lang="en-US" sz="2800" dirty="0" smtClean="0">
                <a:solidFill>
                  <a:srgbClr val="3399FF"/>
                </a:solidFill>
              </a:rPr>
              <a:t>o</a:t>
            </a:r>
            <a:r>
              <a:rPr lang="el-GR" sz="2800" dirty="0" smtClean="0">
                <a:solidFill>
                  <a:srgbClr val="3399FF"/>
                </a:solidFill>
              </a:rPr>
              <a:t>ση </a:t>
            </a:r>
            <a:r>
              <a:rPr lang="el-GR" sz="2800" dirty="0" err="1" smtClean="0">
                <a:solidFill>
                  <a:srgbClr val="3399FF"/>
                </a:solidFill>
              </a:rPr>
              <a:t>ομορφι</a:t>
            </a:r>
            <a:r>
              <a:rPr lang="en-US" sz="2800" dirty="0" smtClean="0">
                <a:solidFill>
                  <a:srgbClr val="3399FF"/>
                </a:solidFill>
              </a:rPr>
              <a:t>a</a:t>
            </a:r>
            <a:r>
              <a:rPr lang="el-GR" sz="2800" dirty="0" smtClean="0">
                <a:solidFill>
                  <a:srgbClr val="3399FF"/>
                </a:solidFill>
              </a:rPr>
              <a:t> της θ</a:t>
            </a:r>
            <a:r>
              <a:rPr lang="en-US" sz="2800" dirty="0" smtClean="0">
                <a:solidFill>
                  <a:srgbClr val="3399FF"/>
                </a:solidFill>
              </a:rPr>
              <a:t>a</a:t>
            </a:r>
            <a:r>
              <a:rPr lang="el-GR" sz="2800" dirty="0" err="1" smtClean="0">
                <a:solidFill>
                  <a:srgbClr val="3399FF"/>
                </a:solidFill>
              </a:rPr>
              <a:t>λασσας</a:t>
            </a:r>
            <a:r>
              <a:rPr lang="el-GR" sz="2800" dirty="0" smtClean="0">
                <a:solidFill>
                  <a:srgbClr val="3399FF"/>
                </a:solidFill>
              </a:rPr>
              <a:t>… </a:t>
            </a:r>
            <a:endParaRPr lang="el-GR" sz="2800" dirty="0">
              <a:solidFill>
                <a:srgbClr val="3399FF"/>
              </a:solidFill>
            </a:endParaRPr>
          </a:p>
        </p:txBody>
      </p:sp>
      <p:pic>
        <p:nvPicPr>
          <p:cNvPr id="4" name="3 - Θέση περιεχομένου" descr="images (49).jpg"/>
          <p:cNvPicPr>
            <a:picLocks noGrp="1" noChangeAspect="1"/>
          </p:cNvPicPr>
          <p:nvPr>
            <p:ph idx="1"/>
          </p:nvPr>
        </p:nvPicPr>
        <p:blipFill>
          <a:blip r:embed="rId2" cstate="print"/>
          <a:stretch>
            <a:fillRect/>
          </a:stretch>
        </p:blipFill>
        <p:spPr>
          <a:xfrm>
            <a:off x="0" y="1500174"/>
            <a:ext cx="8143900" cy="5357826"/>
          </a:xfrm>
        </p:spPr>
      </p:pic>
    </p:spTree>
  </p:cSld>
  <p:clrMapOvr>
    <a:masterClrMapping/>
  </p:clrMapOvr>
  <p:transition advTm="803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2328850" cy="628632"/>
          </a:xfrm>
        </p:spPr>
        <p:txBody>
          <a:bodyPr>
            <a:normAutofit/>
          </a:bodyPr>
          <a:lstStyle/>
          <a:p>
            <a:r>
              <a:rPr lang="en-US" sz="2800" dirty="0" smtClean="0">
                <a:solidFill>
                  <a:srgbClr val="FF0000"/>
                </a:solidFill>
              </a:rPr>
              <a:t>Beach </a:t>
            </a:r>
            <a:r>
              <a:rPr lang="el-GR" sz="2800" dirty="0" err="1" smtClean="0">
                <a:solidFill>
                  <a:srgbClr val="FF0000"/>
                </a:solidFill>
              </a:rPr>
              <a:t>βΟλεϊ</a:t>
            </a:r>
            <a:endParaRPr lang="el-GR" sz="2800" dirty="0">
              <a:solidFill>
                <a:srgbClr val="FF0000"/>
              </a:solidFill>
            </a:endParaRPr>
          </a:p>
        </p:txBody>
      </p:sp>
      <p:sp>
        <p:nvSpPr>
          <p:cNvPr id="3" name="2 - Θέση κειμένου"/>
          <p:cNvSpPr>
            <a:spLocks noGrp="1"/>
          </p:cNvSpPr>
          <p:nvPr>
            <p:ph type="body" idx="2"/>
          </p:nvPr>
        </p:nvSpPr>
        <p:spPr>
          <a:xfrm>
            <a:off x="457200" y="1142984"/>
            <a:ext cx="5897880" cy="956944"/>
          </a:xfrm>
        </p:spPr>
        <p:txBody>
          <a:bodyPr>
            <a:normAutofit/>
          </a:bodyPr>
          <a:lstStyle/>
          <a:p>
            <a:r>
              <a:rPr lang="el-GR" sz="2000" dirty="0" smtClean="0">
                <a:solidFill>
                  <a:srgbClr val="FF0000"/>
                </a:solidFill>
              </a:rPr>
              <a:t> Διασκεδαστικό, αλλά</a:t>
            </a:r>
            <a:r>
              <a:rPr lang="en-US" sz="2000" dirty="0" smtClean="0">
                <a:solidFill>
                  <a:srgbClr val="FF0000"/>
                </a:solidFill>
              </a:rPr>
              <a:t> </a:t>
            </a:r>
            <a:r>
              <a:rPr lang="el-GR" sz="2000" dirty="0" smtClean="0">
                <a:solidFill>
                  <a:srgbClr val="FF0000"/>
                </a:solidFill>
              </a:rPr>
              <a:t>και κάτι όπου σε κάνει να νιώθεις το καλοκαίρι πραγματικά…</a:t>
            </a:r>
            <a:endParaRPr lang="el-GR" sz="2000" dirty="0"/>
          </a:p>
        </p:txBody>
      </p:sp>
      <p:pic>
        <p:nvPicPr>
          <p:cNvPr id="5" name="4 - Θέση περιεχομένου" descr="images (46).jpg"/>
          <p:cNvPicPr>
            <a:picLocks noGrp="1" noChangeAspect="1"/>
          </p:cNvPicPr>
          <p:nvPr>
            <p:ph sz="half" idx="1"/>
          </p:nvPr>
        </p:nvPicPr>
        <p:blipFill>
          <a:blip r:embed="rId2" cstate="print"/>
          <a:stretch>
            <a:fillRect/>
          </a:stretch>
        </p:blipFill>
        <p:spPr>
          <a:xfrm>
            <a:off x="0" y="1857364"/>
            <a:ext cx="8143900" cy="5000636"/>
          </a:xfrm>
        </p:spPr>
      </p:pic>
    </p:spTree>
  </p:cSld>
  <p:clrMapOvr>
    <a:masterClrMapping/>
  </p:clrMapOvr>
  <p:transition advTm="471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2971792" cy="628632"/>
          </a:xfrm>
        </p:spPr>
        <p:txBody>
          <a:bodyPr>
            <a:normAutofit/>
          </a:bodyPr>
          <a:lstStyle/>
          <a:p>
            <a:r>
              <a:rPr lang="en-US" sz="4000" dirty="0" smtClean="0"/>
              <a:t>Aqua land</a:t>
            </a:r>
            <a:endParaRPr lang="el-GR" sz="4000" dirty="0"/>
          </a:p>
        </p:txBody>
      </p:sp>
      <p:sp>
        <p:nvSpPr>
          <p:cNvPr id="3" name="2 - Θέση κειμένου"/>
          <p:cNvSpPr>
            <a:spLocks noGrp="1"/>
          </p:cNvSpPr>
          <p:nvPr>
            <p:ph type="body" idx="2"/>
          </p:nvPr>
        </p:nvSpPr>
        <p:spPr>
          <a:xfrm>
            <a:off x="0" y="857232"/>
            <a:ext cx="7956376" cy="857256"/>
          </a:xfrm>
        </p:spPr>
        <p:txBody>
          <a:bodyPr>
            <a:normAutofit fontScale="92500" lnSpcReduction="10000"/>
          </a:bodyPr>
          <a:lstStyle/>
          <a:p>
            <a:pPr algn="ctr"/>
            <a:r>
              <a:rPr lang="el-GR" sz="2000" dirty="0" smtClean="0"/>
              <a:t>Α</a:t>
            </a:r>
            <a:r>
              <a:rPr lang="en-US" sz="2000" dirty="0" smtClean="0"/>
              <a:t>qua Land </a:t>
            </a:r>
            <a:r>
              <a:rPr lang="el-GR" sz="2000" dirty="0" smtClean="0"/>
              <a:t>το μεγαλύτερο υδάτινο πάρκο σε όλη την Κέρκυρα όπου </a:t>
            </a:r>
            <a:r>
              <a:rPr lang="el-GR" sz="2000" dirty="0" smtClean="0"/>
              <a:t>έρχονται </a:t>
            </a:r>
            <a:r>
              <a:rPr lang="el-GR" sz="2000" dirty="0" smtClean="0"/>
              <a:t>εκατομμύρια τουρίστες, αλλά και Κερκυραίοι  για να… διασκεδάσουν και να δροσιστούν.!!!!</a:t>
            </a:r>
            <a:endParaRPr lang="el-GR" sz="2000" dirty="0"/>
          </a:p>
        </p:txBody>
      </p:sp>
      <p:pic>
        <p:nvPicPr>
          <p:cNvPr id="5" name="4 - Θέση περιεχομένου" descr="images (53).jpg"/>
          <p:cNvPicPr>
            <a:picLocks noGrp="1" noChangeAspect="1"/>
          </p:cNvPicPr>
          <p:nvPr>
            <p:ph sz="half" idx="1"/>
          </p:nvPr>
        </p:nvPicPr>
        <p:blipFill>
          <a:blip r:embed="rId2" cstate="print"/>
          <a:stretch>
            <a:fillRect/>
          </a:stretch>
        </p:blipFill>
        <p:spPr>
          <a:xfrm>
            <a:off x="0" y="1643050"/>
            <a:ext cx="8143900" cy="5214950"/>
          </a:xfrm>
        </p:spPr>
      </p:pic>
    </p:spTree>
  </p:cSld>
  <p:clrMapOvr>
    <a:masterClrMapping/>
  </p:clrMapOvr>
  <p:transition advTm="5328"/>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283</TotalTime>
  <Words>301</Words>
  <Application>Microsoft Office PowerPoint</Application>
  <PresentationFormat>Προβολή στην οθόνη (4:3)</PresentationFormat>
  <Paragraphs>19</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Αφθονία</vt:lpstr>
      <vt:lpstr>    Καλοκαiρι 2014</vt:lpstr>
      <vt:lpstr>Οι διακοπeς αρχiζουν….</vt:lpstr>
      <vt:lpstr> Άραγε  Τι  εiναι το καλοκαΙρι  για εσaς? Παγωτa  ή μαγευτικeς βουτιeς στην θaλασσα???   ή και τα δυο?</vt:lpstr>
      <vt:lpstr>Εσεις θα μεινετε Κερκυρα  ή θα πατε αλλου???</vt:lpstr>
      <vt:lpstr>Εσεις πως θα περασετε το  Φετινοκαλοκαιρι σας???</vt:lpstr>
      <vt:lpstr>Στο καλοκαiρι επiσης υπaρχει κaτι ακoμη απo την Παραλiα και τα Παγωτa, Υπaρχουν τα Beach Bar, κaτι oπου διασκεδaζει πaρα   πολy τους Εφhβους.</vt:lpstr>
      <vt:lpstr>Επiσης εκτoς από τα beach bar υπaρχει και η κατaδυση, eiναι eνα aθλημα που σε κaνει να σαστiζεις με την τoση ομορφιa της θaλασσας… </vt:lpstr>
      <vt:lpstr>Beach βΟλεϊ</vt:lpstr>
      <vt:lpstr>Aqua land</vt:lpstr>
      <vt:lpstr>ΚΑΛΟ ΚΑΛΟΚΑΙΡΙ ΣΕ ΟΛΟΥΣ!!!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Καλοκαίρι 2014</dc:title>
  <dc:creator>Βανεσα</dc:creator>
  <cp:lastModifiedBy>niko</cp:lastModifiedBy>
  <cp:revision>15</cp:revision>
  <dcterms:created xsi:type="dcterms:W3CDTF">2014-06-06T15:07:52Z</dcterms:created>
  <dcterms:modified xsi:type="dcterms:W3CDTF">2014-06-22T19:45:27Z</dcterms:modified>
</cp:coreProperties>
</file>