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408594-56FD-4740-9C22-68F1A29F65FB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B5BCCF-D14A-4244-A75D-8861995518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el-GR" sz="4800" dirty="0" smtClean="0"/>
              <a:t>Χριστούγεννα 2013</a:t>
            </a:r>
            <a:endParaRPr lang="el-GR" sz="4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854696" cy="1752600"/>
          </a:xfrm>
        </p:spPr>
        <p:txBody>
          <a:bodyPr/>
          <a:lstStyle/>
          <a:p>
            <a:pPr algn="l"/>
            <a:r>
              <a:rPr lang="el-GR" dirty="0" smtClean="0"/>
              <a:t>Ελπίζω να σας αρέσει και να περάσετε  καλά είμαι ο Ιορδάνης</a:t>
            </a:r>
          </a:p>
          <a:p>
            <a:pPr algn="just"/>
            <a:r>
              <a:rPr lang="el-GR" dirty="0" err="1" smtClean="0"/>
              <a:t>Ιορδάνοφ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γιορτή του Χριστού</a:t>
            </a:r>
            <a:endParaRPr lang="el-GR" dirty="0"/>
          </a:p>
        </p:txBody>
      </p:sp>
      <p:pic>
        <p:nvPicPr>
          <p:cNvPr id="8" name="7 - Θέση περιεχομένου" descr="genisi_xristo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1211"/>
            <a:ext cx="4059238" cy="2917577"/>
          </a:xfrm>
        </p:spPr>
      </p:pic>
      <p:pic>
        <p:nvPicPr>
          <p:cNvPr id="9" name="8 - Θέση περιεχομένου" descr="vintage-christmas-village-wallpapers-1920x1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7826" y="2285992"/>
            <a:ext cx="4039985" cy="30718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blue_ball_christmas-9418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555993" cy="2357454"/>
          </a:xfrm>
          <a:prstGeom prst="rect">
            <a:avLst/>
          </a:prstGeom>
        </p:spPr>
      </p:pic>
      <p:pic>
        <p:nvPicPr>
          <p:cNvPr id="5" name="4 - Εικόνα" descr="Beautiful-Snowy-Christmas-Village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357686" cy="2451198"/>
          </a:xfrm>
          <a:prstGeom prst="rect">
            <a:avLst/>
          </a:prstGeom>
        </p:spPr>
      </p:pic>
      <p:pic>
        <p:nvPicPr>
          <p:cNvPr id="6" name="5 - Εικόνα" descr="christmas-pup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8072494" cy="333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6 - Θέση περιεχομένου" descr="Christmas-Puppy-puppies-15897188-1280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</p:spPr>
      </p:pic>
      <p:pic>
        <p:nvPicPr>
          <p:cNvPr id="4" name="3 - Εικόνα" descr="Swedish Christmas 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9983" y="0"/>
            <a:ext cx="39640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hristmas-puppy-with-santa-hat-15466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42" y="1571612"/>
            <a:ext cx="3058153" cy="4071966"/>
          </a:xfrm>
        </p:spPr>
      </p:pic>
      <p:pic>
        <p:nvPicPr>
          <p:cNvPr id="5" name="4 - Εικόνα" descr="doggy_2683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785926"/>
            <a:ext cx="5410217" cy="3586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hristmas-House-With-Snow-HD-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 smtClean="0"/>
              <a:t>Καλες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Καλά Χριστούγεννα σε όλους</a:t>
            </a:r>
            <a:endParaRPr lang="el-GR" dirty="0"/>
          </a:p>
        </p:txBody>
      </p:sp>
      <p:pic>
        <p:nvPicPr>
          <p:cNvPr id="4" name="3 - Θέση περιεχομένου" descr="40-free-christmas-hd-quality-2012-collection-axso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8824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Χριστούγεννα 2013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6 - Θέση περιεχομένου" descr="christmas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20757930">
            <a:off x="285271" y="3630327"/>
            <a:ext cx="3752850" cy="2814638"/>
          </a:xfrm>
        </p:spPr>
      </p:pic>
      <p:pic>
        <p:nvPicPr>
          <p:cNvPr id="8" name="7 - Θέση περιεχομένου" descr="Christmas-Tree-Wallpaper-christmas-8142630-1024-76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899830">
            <a:off x="4782278" y="3358099"/>
            <a:ext cx="4038600" cy="30289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1024x1024 christmas ipad wallpaper 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138489">
            <a:off x="457200" y="2934498"/>
            <a:ext cx="3257544" cy="2443158"/>
          </a:xfrm>
        </p:spPr>
      </p:pic>
      <p:pic>
        <p:nvPicPr>
          <p:cNvPr id="8" name="7 - Θέση περιεχομένου" descr="6528182317_6910c752f5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2786058"/>
            <a:ext cx="2926080" cy="2340293"/>
          </a:xfrm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l-GR" sz="8800" dirty="0" smtClean="0"/>
              <a:t> </a:t>
            </a:r>
            <a:endParaRPr lang="el-GR" sz="8800" dirty="0"/>
          </a:p>
        </p:txBody>
      </p:sp>
      <p:pic>
        <p:nvPicPr>
          <p:cNvPr id="5" name="4 - Εικόνα" descr="christmas-wallpaper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8604"/>
            <a:ext cx="2286016" cy="258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Merry mine craft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7" name="6 - Θέση περιεχομένου" descr="a_very_minecraft_christmas_by_peppermintkirby-d4j1nt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4554"/>
            <a:ext cx="3521075" cy="3929090"/>
          </a:xfrm>
        </p:spPr>
      </p:pic>
      <p:pic>
        <p:nvPicPr>
          <p:cNvPr id="8" name="7 - Θέση περιεχομένου" descr="minecraft-christmas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143116"/>
            <a:ext cx="4038600" cy="392909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-Spirit-in-card-for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231">
            <a:off x="642910" y="1500174"/>
            <a:ext cx="2643174" cy="1865574"/>
          </a:xfrm>
          <a:prstGeom prst="rect">
            <a:avLst/>
          </a:prstGeom>
        </p:spPr>
      </p:pic>
      <p:pic>
        <p:nvPicPr>
          <p:cNvPr id="5" name="4 - Εικόνα" descr="Minecraft-postcard_584707_1064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0200">
            <a:off x="4143372" y="1428736"/>
            <a:ext cx="4429124" cy="2602110"/>
          </a:xfrm>
          <a:prstGeom prst="rect">
            <a:avLst/>
          </a:prstGeom>
        </p:spPr>
      </p:pic>
      <p:pic>
        <p:nvPicPr>
          <p:cNvPr id="6" name="5 - Εικόνα" descr="minecraft_christmas_by_bananaflavoredshroom-d4k90m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571986"/>
            <a:ext cx="3071834" cy="20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n-US" dirty="0" smtClean="0"/>
              <a:t>angry birds </a:t>
            </a:r>
            <a:r>
              <a:rPr lang="el-GR" dirty="0" smtClean="0"/>
              <a:t>γιορτάζουν</a:t>
            </a:r>
            <a:endParaRPr lang="el-GR" dirty="0"/>
          </a:p>
        </p:txBody>
      </p:sp>
      <p:pic>
        <p:nvPicPr>
          <p:cNvPr id="4" name="3 - Θέση περιεχομένου" descr="angry-birds-christmas-high-definition-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nimals_hdwallpaper_kitten-with-christmas-lights_66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2768594" cy="1557334"/>
          </a:xfrm>
          <a:prstGeom prst="rect">
            <a:avLst/>
          </a:prstGeom>
        </p:spPr>
      </p:pic>
      <p:pic>
        <p:nvPicPr>
          <p:cNvPr id="5" name="4 - Εικόνα" descr="christmas2009-visual4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3275642" cy="2478210"/>
          </a:xfrm>
          <a:prstGeom prst="rect">
            <a:avLst/>
          </a:prstGeom>
        </p:spPr>
      </p:pic>
      <p:pic>
        <p:nvPicPr>
          <p:cNvPr id="6" name="5 - Εικόνα" descr="beautiful_christmas_tree-w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594" y="2928914"/>
            <a:ext cx="49149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_marke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25450"/>
            <a:ext cx="2626228" cy="2561531"/>
          </a:xfrm>
          <a:prstGeom prst="rect">
            <a:avLst/>
          </a:prstGeom>
        </p:spPr>
      </p:pic>
      <p:pic>
        <p:nvPicPr>
          <p:cNvPr id="5" name="4 - Εικόνα" descr="christmas-puppy-ron-dahlqu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714488"/>
            <a:ext cx="2743200" cy="1825752"/>
          </a:xfrm>
          <a:prstGeom prst="rect">
            <a:avLst/>
          </a:prstGeom>
        </p:spPr>
      </p:pic>
      <p:pic>
        <p:nvPicPr>
          <p:cNvPr id="6" name="5 - Εικόνα" descr="Giant_christmas_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500571"/>
            <a:ext cx="3143239" cy="2357429"/>
          </a:xfrm>
          <a:prstGeom prst="rect">
            <a:avLst/>
          </a:prstGeom>
        </p:spPr>
      </p:pic>
      <p:pic>
        <p:nvPicPr>
          <p:cNvPr id="7" name="6 - Εικόνα" descr="1____________________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214818"/>
            <a:ext cx="2928958" cy="2189875"/>
          </a:xfrm>
          <a:prstGeom prst="rect">
            <a:avLst/>
          </a:prstGeom>
        </p:spPr>
      </p:pic>
      <p:pic>
        <p:nvPicPr>
          <p:cNvPr id="8" name="7 - Εικόνα" descr="kala-xristougenna-2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84" y="1357298"/>
            <a:ext cx="2143116" cy="2143116"/>
          </a:xfrm>
          <a:prstGeom prst="rect">
            <a:avLst/>
          </a:prstGeom>
        </p:spPr>
      </p:pic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847088"/>
          </a:xfrm>
        </p:spPr>
        <p:txBody>
          <a:bodyPr>
            <a:noAutofit/>
          </a:bodyPr>
          <a:lstStyle/>
          <a:p>
            <a:pPr algn="ctr"/>
            <a:r>
              <a:rPr lang="el-GR" sz="4800" dirty="0" smtClean="0"/>
              <a:t> Γιορτάζουν </a:t>
            </a:r>
            <a:r>
              <a:rPr lang="el-GR" sz="4800" dirty="0" smtClean="0"/>
              <a:t>όλ</a:t>
            </a:r>
            <a:r>
              <a:rPr lang="el-GR" sz="4800" dirty="0" smtClean="0"/>
              <a:t>οι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Ωραία γλυκά</a:t>
            </a:r>
            <a:endParaRPr lang="el-GR" dirty="0"/>
          </a:p>
        </p:txBody>
      </p:sp>
      <p:pic>
        <p:nvPicPr>
          <p:cNvPr id="8" name="7 - Θέση περιεχομένου" descr="DSCN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40"/>
            <a:ext cx="4352956" cy="5000660"/>
          </a:xfrm>
        </p:spPr>
      </p:pic>
      <p:pic>
        <p:nvPicPr>
          <p:cNvPr id="9" name="8 - Θέση περιεχομένου" descr="table-of-cook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8363">
            <a:off x="4784252" y="2307890"/>
            <a:ext cx="3995766" cy="42082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37</Words>
  <Application>Microsoft Office PowerPoint</Application>
  <PresentationFormat>Προβολή στην οθόνη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12</vt:i4>
      </vt:variant>
      <vt:variant>
        <vt:lpstr>Τίτλοι διαφανειών</vt:lpstr>
      </vt:variant>
      <vt:variant>
        <vt:i4>15</vt:i4>
      </vt:variant>
    </vt:vector>
  </HeadingPairs>
  <TitlesOfParts>
    <vt:vector size="27" baseType="lpstr">
      <vt:lpstr>Ζωντάνια</vt:lpstr>
      <vt:lpstr>Αφθονία</vt:lpstr>
      <vt:lpstr>Αποκορύφωμα</vt:lpstr>
      <vt:lpstr>Μετρό</vt:lpstr>
      <vt:lpstr>Θέμα του Office</vt:lpstr>
      <vt:lpstr>Ροή</vt:lpstr>
      <vt:lpstr>Χαρτί</vt:lpstr>
      <vt:lpstr>1_Μετρό</vt:lpstr>
      <vt:lpstr>Τεχνικό</vt:lpstr>
      <vt:lpstr>Δημοτικός</vt:lpstr>
      <vt:lpstr>Συγκέντρωση</vt:lpstr>
      <vt:lpstr>1_Ζωντάνια</vt:lpstr>
      <vt:lpstr>Χριστούγεννα 2013</vt:lpstr>
      <vt:lpstr>Χριστούγεννα 2013 </vt:lpstr>
      <vt:lpstr>  </vt:lpstr>
      <vt:lpstr>Merry mine craft </vt:lpstr>
      <vt:lpstr>Διαφάνεια 5</vt:lpstr>
      <vt:lpstr> angry birds γιορτάζουν</vt:lpstr>
      <vt:lpstr>Διαφάνεια 7</vt:lpstr>
      <vt:lpstr> Γιορτάζουν όλοι </vt:lpstr>
      <vt:lpstr>Ωραία γλυκά</vt:lpstr>
      <vt:lpstr>Η γιορτή του Χριστού</vt:lpstr>
      <vt:lpstr>Διαφάνεια 11</vt:lpstr>
      <vt:lpstr> </vt:lpstr>
      <vt:lpstr>Διαφάνεια 13</vt:lpstr>
      <vt:lpstr>Καλες        </vt:lpstr>
      <vt:lpstr>Καλά Χριστούγεννα σε όλους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ΙΟΡΔΑΝΗΣ</dc:creator>
  <cp:lastModifiedBy>niko</cp:lastModifiedBy>
  <cp:revision>15</cp:revision>
  <dcterms:created xsi:type="dcterms:W3CDTF">2013-12-03T15:11:09Z</dcterms:created>
  <dcterms:modified xsi:type="dcterms:W3CDTF">2014-01-06T13:54:52Z</dcterms:modified>
</cp:coreProperties>
</file>