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A1A"/>
    <a:srgbClr val="FF0000"/>
    <a:srgbClr val="DE1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C7360-8BD7-48B3-8A44-77367E4A3E2B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0BCF-CD9F-4EF1-98D9-B1EA64C468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0BCF-CD9F-4EF1-98D9-B1EA64C46847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0BCF-CD9F-4EF1-98D9-B1EA64C46847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D10-02C4-4958-A2ED-668FA5A72B5C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E3E-FCFE-4805-A8EC-27A275FA8E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D10-02C4-4958-A2ED-668FA5A72B5C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E3E-FCFE-4805-A8EC-27A275FA8E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D10-02C4-4958-A2ED-668FA5A72B5C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E3E-FCFE-4805-A8EC-27A275FA8E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D10-02C4-4958-A2ED-668FA5A72B5C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E3E-FCFE-4805-A8EC-27A275FA8E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D10-02C4-4958-A2ED-668FA5A72B5C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E3E-FCFE-4805-A8EC-27A275FA8E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D10-02C4-4958-A2ED-668FA5A72B5C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E3E-FCFE-4805-A8EC-27A275FA8E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D10-02C4-4958-A2ED-668FA5A72B5C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E3E-FCFE-4805-A8EC-27A275FA8E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D10-02C4-4958-A2ED-668FA5A72B5C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E3E-FCFE-4805-A8EC-27A275FA8E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D10-02C4-4958-A2ED-668FA5A72B5C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E3E-FCFE-4805-A8EC-27A275FA8E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D10-02C4-4958-A2ED-668FA5A72B5C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E3E-FCFE-4805-A8EC-27A275FA8E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2D10-02C4-4958-A2ED-668FA5A72B5C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9E3E-FCFE-4805-A8EC-27A275FA8E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F2D10-02C4-4958-A2ED-668FA5A72B5C}" type="datetimeFigureOut">
              <a:rPr lang="el-GR" smtClean="0"/>
              <a:pPr/>
              <a:t>13/1/2015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E9E3E-FCFE-4805-A8EC-27A275FA8E8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Χριστούγεννα</a:t>
            </a:r>
            <a:endParaRPr lang="el-GR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929454" y="5500702"/>
            <a:ext cx="1914516" cy="1000132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Ηλιάνα Κοντογεώργη</a:t>
            </a: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Εικόνα" descr="christmas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786190"/>
            <a:ext cx="2571768" cy="2640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Όλοι οι άνθρωποι στον κόσμο περιμένουν τον Άγιο Βασίλη!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chr11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43116"/>
            <a:ext cx="3286148" cy="4197634"/>
          </a:xfrm>
        </p:spPr>
      </p:pic>
      <p:pic>
        <p:nvPicPr>
          <p:cNvPr id="6" name="4 - Θέση περιεχομένου" descr="agios-vasilis-elkithro-dwra-400x2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786058"/>
            <a:ext cx="3810000" cy="2419350"/>
          </a:xfrm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 τους φέρει τα δώρα τους!!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- Θέση περιεχομένου" descr="bonus_gift_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5" y="2434431"/>
            <a:ext cx="3333750" cy="2857500"/>
          </a:xfrm>
        </p:spPr>
      </p:pic>
      <p:pic>
        <p:nvPicPr>
          <p:cNvPr id="8" name="7 - Θέση περιεχομένου" descr="gifts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" y="2648744"/>
            <a:ext cx="3810000" cy="2428875"/>
          </a:xfrm>
        </p:spPr>
      </p:pic>
    </p:spTree>
  </p:cSld>
  <p:clrMapOvr>
    <a:masterClrMapping/>
  </p:clrMapOvr>
  <p:transition spd="slow" advClick="0" advTm="6000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Μπαίνει από την καμινάδα…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u1747259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2428868"/>
            <a:ext cx="4091132" cy="3857652"/>
          </a:xfrm>
          <a:prstGeom prst="ellipse">
            <a:avLst/>
          </a:prstGeom>
          <a:ln>
            <a:noFill/>
          </a:ln>
          <a:effectLst>
            <a:glow rad="101600">
              <a:srgbClr val="FA1A1A">
                <a:alpha val="60000"/>
              </a:srgbClr>
            </a:glow>
            <a:outerShdw blurRad="50800" dist="50800" dir="5400000" sx="99000" sy="99000" algn="ctr" rotWithShape="0">
              <a:srgbClr val="000000">
                <a:alpha val="74000"/>
              </a:srgbClr>
            </a:outerShdw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 spd="slow" advClick="0" advTm="6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 φεύγει σιωπηλά!!!!!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newego_LARGE_t_901_1058681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428868"/>
            <a:ext cx="4959556" cy="3262866"/>
          </a:xfrm>
          <a:prstGeom prst="heart">
            <a:avLst/>
          </a:prstGeo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50017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περάσουμε τώρα στα Χριστουγεννιάτικα και παραδοσιακά γλυκά …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melomakarona-1323543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7 - Θέση περιεχομένου" descr="kourampiede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</p:cSld>
  <p:clrMapOvr>
    <a:masterClrMapping/>
  </p:clrMapOvr>
  <p:transition spd="slow" advClick="0" advTm="6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 φαγητά. </a:t>
            </a:r>
            <a:r>
              <a:rPr lang="el-GR" dirty="0" smtClean="0">
                <a:solidFill>
                  <a:srgbClr val="FF0000"/>
                </a:solidFill>
              </a:rPr>
              <a:t>Μμμ!!!!!!!!!!!!!!!!!!!!!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4 - Θέση περιεχομένου" descr="galopoula613_5645779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6590"/>
            <a:ext cx="4038600" cy="2253183"/>
          </a:xfrm>
        </p:spPr>
      </p:pic>
      <p:pic>
        <p:nvPicPr>
          <p:cNvPr id="6" name="5 - Θέση περιεχομένου" descr="turkey03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1096"/>
            <a:ext cx="4038600" cy="3184171"/>
          </a:xfrm>
        </p:spPr>
      </p:pic>
    </p:spTree>
  </p:cSld>
  <p:clrMapOvr>
    <a:masterClrMapping/>
  </p:clrMapOvr>
  <p:transition spd="slow" advClick="0"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Τώρα θα σας δείξω  τα πανέμορφα τοπία των Χριστουγέννων!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- Θέση περιεχομένου" descr="winter-best-photos-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4270749" cy="3143271"/>
          </a:xfrm>
        </p:spPr>
      </p:pic>
      <p:pic>
        <p:nvPicPr>
          <p:cNvPr id="10" name="9 - Θέση περιεχομένου" descr="karpenis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357430"/>
            <a:ext cx="4134220" cy="3160113"/>
          </a:xfr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Τώρα που φτάσαμε στο τέλος θέλω να σας ευχηθώ 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merry-christm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6503" y="1571612"/>
            <a:ext cx="7477945" cy="4214842"/>
          </a:xfrm>
        </p:spPr>
      </p:pic>
    </p:spTree>
  </p:cSld>
  <p:clrMapOvr>
    <a:masterClrMapping/>
  </p:clrMapOvr>
  <p:transition spd="slow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ευτυχισμένο το 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2015-christmas-baubles-background-vector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967706"/>
            <a:ext cx="5429288" cy="3733800"/>
          </a:xfrm>
        </p:spPr>
      </p:pic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Χριστούγεννα όλοι στολίζουν δέντρα…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- Θέση περιεχομένου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000240"/>
            <a:ext cx="3000396" cy="42092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6 - Θέση περιεχομένου" descr="tromaktik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4071966" cy="45005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φτιάχνουν γλυκά…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l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88412"/>
            <a:ext cx="3286148" cy="325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Θέση περιεχομένου" descr="xristougenniatika-glyka-decor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214554"/>
            <a:ext cx="4533565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l-GR" b="1" dirty="0" smtClean="0">
                <a:solidFill>
                  <a:srgbClr val="FF0000"/>
                </a:solidFill>
              </a:rPr>
              <a:t>ηγαίνουν βόλτες…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6" name="5 - Θέση περιεχομένου" descr="689debcb-2648-4c0a-b25f-84e60aa7f57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43049"/>
            <a:ext cx="7497410" cy="4579321"/>
          </a:xfrm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 αγοράζουν δώρα!!!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873610__animated-christmas-wallpapers-wallpaper-pictures_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0337"/>
            <a:ext cx="4038600" cy="2525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Θέση περιεχομένου" descr="tumblr_lz7drmhZ7w1qhigt0o1_50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76798"/>
            <a:ext cx="4038600" cy="2172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δεν έχουν σχολείο…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Christmas_TheEnd_icon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5 - Θέση περιεχομένου" descr="keep-calm-and-love-christmas-1332-392x458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81956"/>
            <a:ext cx="3733800" cy="4362450"/>
          </a:xfrm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έτσι έχουν ατέλειωτες ώρες για παιχνίδι!! 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821371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5 - Θέση περιεχομένου" descr="200526936-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Κάποια παιδάκια φτιάχνουν χιονάνθρωπους…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180204__winter-snow-snowman-snowflakes-hat-scarf_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786058"/>
            <a:ext cx="3886279" cy="2318131"/>
          </a:xfrm>
        </p:spPr>
      </p:pic>
      <p:pic>
        <p:nvPicPr>
          <p:cNvPr id="8" name="7 - Θέση περιεχομένου" descr="197605-snowman_49242_jpg_320_320_0_9223372036854775000_0_1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49900" y="2196276"/>
            <a:ext cx="2451124" cy="3063905"/>
          </a:xfrm>
        </p:spPr>
      </p:pic>
    </p:spTree>
  </p:cSld>
  <p:clrMapOvr>
    <a:masterClrMapping/>
  </p:clrMapOvr>
  <p:transition spd="slow" advClick="0" advTm="6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 κάποια άλλα παίζουν χιονοπόλεμο!!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newego_LARGE_t_901_1058983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2582"/>
            <a:ext cx="4038600" cy="2701199"/>
          </a:xfrm>
        </p:spPr>
      </p:pic>
      <p:pic>
        <p:nvPicPr>
          <p:cNvPr id="6" name="5 - Θέση περιεχομένου" descr="snowballlargethumb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571744"/>
            <a:ext cx="4049664" cy="2428892"/>
          </a:xfr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108</Words>
  <Application>Microsoft Office PowerPoint</Application>
  <PresentationFormat>Προβολή στην οθόνη (4:3)</PresentationFormat>
  <Paragraphs>21</Paragraphs>
  <Slides>18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Χριστούγεννα</vt:lpstr>
      <vt:lpstr>Τα Χριστούγεννα όλοι στολίζουν δέντρα…</vt:lpstr>
      <vt:lpstr>και φτιάχνουν γλυκά…</vt:lpstr>
      <vt:lpstr>πηγαίνουν βόλτες…</vt:lpstr>
      <vt:lpstr>και αγοράζουν δώρα!!!</vt:lpstr>
      <vt:lpstr>Τα παιδιά δεν έχουν σχολείο…</vt:lpstr>
      <vt:lpstr>έτσι έχουν ατέλειωτες ώρες για παιχνίδι!! </vt:lpstr>
      <vt:lpstr>Κάποια παιδάκια φτιάχνουν χιονάνθρωπους…</vt:lpstr>
      <vt:lpstr>και κάποια άλλα παίζουν χιονοπόλεμο!!</vt:lpstr>
      <vt:lpstr>Όλοι οι άνθρωποι στον κόσμο περιμένουν τον Άγιο Βασίλη!</vt:lpstr>
      <vt:lpstr>να  τους φέρει τα δώρα τους!!</vt:lpstr>
      <vt:lpstr>Μπαίνει από την καμινάδα…</vt:lpstr>
      <vt:lpstr>και  φεύγει σιωπηλά!!!!!</vt:lpstr>
      <vt:lpstr>Ας περάσουμε τώρα στα Χριστουγεννιάτικα και παραδοσιακά γλυκά …</vt:lpstr>
      <vt:lpstr>και  φαγητά. Μμμ!!!!!!!!!!!!!!!!!!!!!</vt:lpstr>
      <vt:lpstr>Τώρα θα σας δείξω  τα πανέμορφα τοπία των Χριστουγέννων!</vt:lpstr>
      <vt:lpstr>Τώρα που φτάσαμε στο τέλος θέλω να σας ευχηθώ </vt:lpstr>
      <vt:lpstr>και ευτυχισμένο το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Χριστούγεννα</dc:title>
  <dc:creator>ΗΛΙΑΝΑ</dc:creator>
  <cp:lastModifiedBy>ΗΛΙΑΝΑ</cp:lastModifiedBy>
  <cp:revision>18</cp:revision>
  <dcterms:created xsi:type="dcterms:W3CDTF">2014-12-16T02:38:38Z</dcterms:created>
  <dcterms:modified xsi:type="dcterms:W3CDTF">2015-01-13T15:27:45Z</dcterms:modified>
</cp:coreProperties>
</file>