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  <p:sldMasterId id="2147484044" r:id="rId3"/>
    <p:sldMasterId id="2147484056" r:id="rId4"/>
    <p:sldMasterId id="2147484104" r:id="rId5"/>
  </p:sldMasterIdLst>
  <p:sldIdLst>
    <p:sldId id="256" r:id="rId6"/>
    <p:sldId id="257" r:id="rId7"/>
    <p:sldId id="258" r:id="rId8"/>
    <p:sldId id="259" r:id="rId9"/>
    <p:sldId id="260" r:id="rId10"/>
    <p:sldId id="262" r:id="rId11"/>
    <p:sldId id="261" r:id="rId12"/>
    <p:sldId id="263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split orient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spd="slow"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842251D-5C58-49AC-96E7-1B8F8082CC0E}" type="datetimeFigureOut">
              <a:rPr lang="el-GR" smtClean="0"/>
              <a:pPr/>
              <a:t>6/1/2014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8C566E-81B7-428C-BB5A-4F400884F7C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2627784" cy="836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Christmas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237312"/>
            <a:ext cx="3563888" cy="620688"/>
          </a:xfrm>
        </p:spPr>
        <p:txBody>
          <a:bodyPr>
            <a:normAutofit/>
          </a:bodyPr>
          <a:lstStyle/>
          <a:p>
            <a:r>
              <a:rPr lang="el-GR" dirty="0" smtClean="0"/>
              <a:t>Γρηγόρης  </a:t>
            </a:r>
            <a:r>
              <a:rPr lang="el-GR" dirty="0" smtClean="0"/>
              <a:t>Νοβάκος</a:t>
            </a:r>
            <a:endParaRPr lang="el-GR" dirty="0" smtClean="0"/>
          </a:p>
          <a:p>
            <a:endParaRPr lang="el-GR" dirty="0" smtClean="0"/>
          </a:p>
        </p:txBody>
      </p:sp>
      <p:pic>
        <p:nvPicPr>
          <p:cNvPr id="8" name="7 - Εικόνα" descr="36104-569-1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6667500" cy="4304159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 smtClean="0"/>
              <a:t>Σπέσιαλ  Μελομακάρονα</a:t>
            </a:r>
            <a:endParaRPr lang="el-GR" sz="4800" dirty="0"/>
          </a:p>
        </p:txBody>
      </p:sp>
      <p:pic>
        <p:nvPicPr>
          <p:cNvPr id="4" name="3 - Θέση περιεχομένου" descr="DSC05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628800"/>
            <a:ext cx="5328591" cy="4497363"/>
          </a:xfrm>
        </p:spPr>
      </p:pic>
      <p:pic>
        <p:nvPicPr>
          <p:cNvPr id="5" name="4 - Εικόνα" descr="depositphotos_3018115-Melomakarona-greek-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564904"/>
            <a:ext cx="3275856" cy="347224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Χριστουγεννιάτικα</a:t>
            </a:r>
            <a:br>
              <a:rPr lang="el-GR" dirty="0" smtClean="0"/>
            </a:br>
            <a:r>
              <a:rPr lang="el-GR" dirty="0" smtClean="0"/>
              <a:t>Δέντρα</a:t>
            </a:r>
            <a:endParaRPr lang="el-GR" dirty="0"/>
          </a:p>
        </p:txBody>
      </p:sp>
      <p:pic>
        <p:nvPicPr>
          <p:cNvPr id="6" name="5 - Θέση περιεχομένου" descr="241212202707_77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722438"/>
            <a:ext cx="3394472" cy="4525962"/>
          </a:xfrm>
        </p:spPr>
      </p:pic>
      <p:pic>
        <p:nvPicPr>
          <p:cNvPr id="7" name="6 - Θέση περιεχομένου" descr="xristugenniatiko_dentro_rall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42560"/>
            <a:ext cx="4038600" cy="408571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828328"/>
          </a:xfrm>
        </p:spPr>
        <p:txBody>
          <a:bodyPr/>
          <a:lstStyle/>
          <a:p>
            <a:r>
              <a:rPr lang="el-GR" dirty="0" smtClean="0"/>
              <a:t>Πυροτεχνήματα</a:t>
            </a:r>
            <a:endParaRPr lang="el-GR" dirty="0"/>
          </a:p>
        </p:txBody>
      </p:sp>
      <p:pic>
        <p:nvPicPr>
          <p:cNvPr id="8" name="7 - Εικόνα" descr="christmas-fire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3995936" cy="2376264"/>
          </a:xfrm>
          <a:prstGeom prst="rect">
            <a:avLst/>
          </a:prstGeom>
        </p:spPr>
      </p:pic>
      <p:pic>
        <p:nvPicPr>
          <p:cNvPr id="9" name="8 - Εικόνα" descr="christmastre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4427983" cy="2708920"/>
          </a:xfrm>
          <a:prstGeom prst="rect">
            <a:avLst/>
          </a:prstGeom>
        </p:spPr>
      </p:pic>
      <p:pic>
        <p:nvPicPr>
          <p:cNvPr id="10" name="9 - Εικόνα" descr="event_7415_fireworks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4174092" cy="504056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073274"/>
          </a:xfrm>
        </p:spPr>
        <p:txBody>
          <a:bodyPr/>
          <a:lstStyle/>
          <a:p>
            <a:r>
              <a:rPr lang="el-GR" dirty="0" smtClean="0"/>
              <a:t>Λαμπερές  </a:t>
            </a:r>
            <a:r>
              <a:rPr lang="el-GR" dirty="0" smtClean="0"/>
              <a:t>πόλεις </a:t>
            </a:r>
            <a:r>
              <a:rPr lang="el-GR" dirty="0" smtClean="0"/>
              <a:t>και </a:t>
            </a:r>
            <a:r>
              <a:rPr lang="el-GR" dirty="0" smtClean="0"/>
              <a:t>κτίρια</a:t>
            </a:r>
            <a:endParaRPr lang="el-GR" dirty="0"/>
          </a:p>
        </p:txBody>
      </p:sp>
      <p:pic>
        <p:nvPicPr>
          <p:cNvPr id="4" name="3 - Θέση περιεχομένου" descr="Christmas-at-Disneyland-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220017" cy="4824536"/>
          </a:xfrm>
        </p:spPr>
      </p:pic>
      <p:pic>
        <p:nvPicPr>
          <p:cNvPr id="6" name="5 - Εικόνα" descr="dsc06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3960440" cy="468052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 Γαλλία</a:t>
            </a:r>
            <a:endParaRPr lang="el-GR" dirty="0"/>
          </a:p>
        </p:txBody>
      </p:sp>
      <p:pic>
        <p:nvPicPr>
          <p:cNvPr id="6" name="5 - Εικόνα" descr="disney-locations-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932040" cy="5184576"/>
          </a:xfrm>
          <a:prstGeom prst="rect">
            <a:avLst/>
          </a:prstGeom>
        </p:spPr>
      </p:pic>
      <p:pic>
        <p:nvPicPr>
          <p:cNvPr id="7" name="6 - Εικόνα" descr="paris-ruc-ro-mua-giang-sin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888432" cy="432048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Τεράστια στολισμένα κυπαρίσσια</a:t>
            </a:r>
            <a:endParaRPr lang="el-GR" dirty="0"/>
          </a:p>
        </p:txBody>
      </p:sp>
      <p:pic>
        <p:nvPicPr>
          <p:cNvPr id="6" name="5 - Εικόνα" descr="beautiful-christmas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499992" cy="5301208"/>
          </a:xfrm>
          <a:prstGeom prst="rect">
            <a:avLst/>
          </a:prstGeom>
        </p:spPr>
      </p:pic>
      <p:pic>
        <p:nvPicPr>
          <p:cNvPr id="7" name="6 - Εικόνα" descr="XRISTOUGENNIATIKA_DENTR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1556792"/>
            <a:ext cx="4286250" cy="513628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0" y="5805264"/>
            <a:ext cx="4860032" cy="1052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Άγιος Βασίλης έρχεται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8" name="7 - Εικόνα" descr="paris-ruc-ro-mua-giang-sinh-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30724"/>
            <a:ext cx="7632848" cy="487048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</TotalTime>
  <Words>20</Words>
  <Application>Microsoft Office PowerPoint</Application>
  <PresentationFormat>Προβολή στην οθόνη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1_Λειτουργική μονάδα</vt:lpstr>
      <vt:lpstr>Ζωντάνια</vt:lpstr>
      <vt:lpstr>Τεχνικό</vt:lpstr>
      <vt:lpstr>Αποκορύφωμα</vt:lpstr>
      <vt:lpstr>Λειτουργική μονάδα</vt:lpstr>
      <vt:lpstr>Christmas</vt:lpstr>
      <vt:lpstr>Σπέσιαλ  Μελομακάρονα</vt:lpstr>
      <vt:lpstr>Χριστουγεννιάτικα Δέντρα</vt:lpstr>
      <vt:lpstr>Πυροτεχνήματα</vt:lpstr>
      <vt:lpstr>Λαμπερές  πόλεις και κτίρια</vt:lpstr>
      <vt:lpstr>Χριστούγεννα στη Γαλλία</vt:lpstr>
      <vt:lpstr>Τεράστια στολισμένα κυπαρίσσια</vt:lpstr>
      <vt:lpstr>Άγιος Βασίλης έρχεται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grigoris novakos</dc:creator>
  <cp:lastModifiedBy>niko</cp:lastModifiedBy>
  <cp:revision>12</cp:revision>
  <dcterms:created xsi:type="dcterms:W3CDTF">2013-12-11T14:52:54Z</dcterms:created>
  <dcterms:modified xsi:type="dcterms:W3CDTF">2014-01-06T13:52:49Z</dcterms:modified>
</cp:coreProperties>
</file>