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D7A21-0171-4352-9FEE-BE2A264EC54B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AC79C-5F14-48FD-A4F8-B1FFCF1107B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AC79C-5F14-48FD-A4F8-B1FFCF1107BB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46FC-10E2-45BF-B6B1-4A19CD7663A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54A2E2-65CB-4E8B-8151-BF9B1DFEF5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46FC-10E2-45BF-B6B1-4A19CD7663A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A2E2-65CB-4E8B-8151-BF9B1DFEF5D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46FC-10E2-45BF-B6B1-4A19CD7663A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A2E2-65CB-4E8B-8151-BF9B1DFEF5D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F46FC-10E2-45BF-B6B1-4A19CD7663A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54A2E2-65CB-4E8B-8151-BF9B1DFEF5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46FC-10E2-45BF-B6B1-4A19CD7663A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A2E2-65CB-4E8B-8151-BF9B1DFEF5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46FC-10E2-45BF-B6B1-4A19CD7663A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A2E2-65CB-4E8B-8151-BF9B1DFEF5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A2E2-65CB-4E8B-8151-BF9B1DFEF5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46FC-10E2-45BF-B6B1-4A19CD7663A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46FC-10E2-45BF-B6B1-4A19CD7663A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A2E2-65CB-4E8B-8151-BF9B1DFEF5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46FC-10E2-45BF-B6B1-4A19CD7663A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A2E2-65CB-4E8B-8151-BF9B1DFEF5D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F46FC-10E2-45BF-B6B1-4A19CD7663A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54A2E2-65CB-4E8B-8151-BF9B1DFEF5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46FC-10E2-45BF-B6B1-4A19CD7663A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54A2E2-65CB-4E8B-8151-BF9B1DFEF5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6F46FC-10E2-45BF-B6B1-4A19CD7663AF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54A2E2-65CB-4E8B-8151-BF9B1DFEF5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4000" dirty="0" smtClean="0">
                <a:solidFill>
                  <a:schemeClr val="tx2">
                    <a:lumMod val="10000"/>
                  </a:schemeClr>
                </a:solidFill>
              </a:rPr>
              <a:t>ΕΛΕΝΗ ΓΟΥΛΗ</a:t>
            </a:r>
            <a:endParaRPr lang="el-GR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71538" y="1928802"/>
            <a:ext cx="7772400" cy="1470025"/>
          </a:xfrm>
        </p:spPr>
        <p:txBody>
          <a:bodyPr>
            <a:noAutofit/>
          </a:bodyPr>
          <a:lstStyle/>
          <a:p>
            <a:r>
              <a:rPr lang="el-GR" sz="6600" b="1" dirty="0" smtClean="0">
                <a:solidFill>
                  <a:srgbClr val="FF0000"/>
                </a:solidFill>
              </a:rPr>
              <a:t>ΧΡΙΣΤΟΥΓΕΝΝΑ ΣΤΗΝ ΕΛΛΑΔΑ</a:t>
            </a:r>
            <a:endParaRPr lang="el-GR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οηγφγβ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85926"/>
            <a:ext cx="4714908" cy="4000528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 smtClean="0">
                <a:solidFill>
                  <a:srgbClr val="FF0000"/>
                </a:solidFill>
              </a:rPr>
              <a:t>ΤΟ ΧΡΙΣΤΟΥΓΕΝΝΙΑΤΙΚΟ </a:t>
            </a:r>
            <a:r>
              <a:rPr lang="el-GR" sz="4400" b="1" dirty="0" smtClean="0">
                <a:solidFill>
                  <a:srgbClr val="FF0000"/>
                </a:solidFill>
              </a:rPr>
              <a:t>ΛΟΥΝΑ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l-GR" sz="4400" b="1" dirty="0" smtClean="0">
                <a:solidFill>
                  <a:srgbClr val="FF0000"/>
                </a:solidFill>
              </a:rPr>
              <a:t>ΠΑΡΚ</a:t>
            </a:r>
            <a:r>
              <a:rPr lang="el-GR" sz="4400" b="1" dirty="0" smtClean="0">
                <a:solidFill>
                  <a:srgbClr val="FF0000"/>
                </a:solidFill>
              </a:rPr>
              <a:t>!!!</a:t>
            </a:r>
            <a:endParaRPr lang="el-G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ξξγφηξ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24000"/>
            <a:ext cx="4472006" cy="4572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219200"/>
          </a:xfrm>
        </p:spPr>
        <p:txBody>
          <a:bodyPr>
            <a:norm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ΤΟ ΕΛΑΤΟ ΘΑ ΠΕΣΕΙ!!!</a:t>
            </a:r>
            <a:endParaRPr lang="el-G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500306"/>
            <a:ext cx="5429288" cy="3786214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2976" y="642918"/>
            <a:ext cx="6357982" cy="1571628"/>
          </a:xfrm>
        </p:spPr>
        <p:txBody>
          <a:bodyPr>
            <a:noAutofit/>
          </a:bodyPr>
          <a:lstStyle/>
          <a:p>
            <a:pPr algn="ctr"/>
            <a:r>
              <a:rPr lang="el-GR" sz="4800" b="1" dirty="0" smtClean="0">
                <a:solidFill>
                  <a:srgbClr val="FF0000"/>
                </a:solidFill>
              </a:rPr>
              <a:t>ΤΟ ΣΠΙΤΙ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l-GR" sz="4800" b="1" dirty="0" smtClean="0">
                <a:solidFill>
                  <a:srgbClr val="FF0000"/>
                </a:solidFill>
              </a:rPr>
              <a:t>ΤΟΥ ΑΙ-ΒΑΣΙΛΗ</a:t>
            </a:r>
            <a:endParaRPr lang="el-G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hristmas-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rm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ΤΟ ΕΛΑΤΟ ΜΕ ΤΑ ΦΩΤΑΚΙΑ</a:t>
            </a:r>
            <a:endParaRPr lang="el-G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00815-ws_christmas_blue_tree_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9600" y="1625600"/>
            <a:ext cx="5384800" cy="43688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ΤΟ ΕΛΑΤΟ ΜΕΣΑ ΣΤΟ ΧΙΟΝΙ</a:t>
            </a:r>
            <a:endParaRPr lang="el-G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5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 smtClean="0">
                <a:solidFill>
                  <a:srgbClr val="FF0000"/>
                </a:solidFill>
              </a:rPr>
              <a:t>ΕΝΑ ΧΡΙΣΤΟΥΓΕΝΝΙΑΤΙΚΟ ΣΠΙΤΙ ΓΙΑ ΤΑ ΠΑΙΔΙΑ</a:t>
            </a:r>
            <a:endParaRPr lang="el-G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857488" y="285728"/>
            <a:ext cx="3857652" cy="1399032"/>
          </a:xfrm>
        </p:spPr>
        <p:txBody>
          <a:bodyPr>
            <a:norm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ΦΥΓΑΜΕ!!!</a:t>
            </a:r>
            <a:endParaRPr lang="el-GR" sz="4800" b="1" dirty="0">
              <a:solidFill>
                <a:srgbClr val="FF0000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3" algn="ctr"/>
            <a:r>
              <a:rPr lang="el-GR" sz="3600" b="1" dirty="0" smtClean="0"/>
              <a:t>ΤΟ ΜΩΡΟ ΕΧΕΙ ΠΟΛΛΑ ΔΩΡΑ ΝΑ ΜΟΙΡΑΣΕΙ ΣΤΑ  ΣΠΙΤΙΑ!!!</a:t>
            </a:r>
            <a:endParaRPr lang="el-GR" sz="3600" b="1" dirty="0"/>
          </a:p>
        </p:txBody>
      </p:sp>
      <p:pic>
        <p:nvPicPr>
          <p:cNvPr id="7" name="6 - Θέση περιεχομένου" descr="merry-christmas-2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522" y="1524000"/>
            <a:ext cx="344859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christmas_snow_globe_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1905000"/>
            <a:ext cx="5080000" cy="3810000"/>
          </a:xfrm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1643042" y="500042"/>
            <a:ext cx="6357982" cy="1399032"/>
          </a:xfrm>
        </p:spPr>
        <p:txBody>
          <a:bodyPr>
            <a:norm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Η ΓΥΑΛΙΝΗ ΜΠΑΛΑ</a:t>
            </a:r>
            <a:endParaRPr lang="el-G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857364"/>
            <a:ext cx="4429156" cy="4357718"/>
          </a:xfrm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400" b="1" dirty="0" smtClean="0">
                <a:solidFill>
                  <a:srgbClr val="FF0000"/>
                </a:solidFill>
              </a:rPr>
              <a:t>ΤΟ ΣΤΟΛΙΣΜΕΝΟ ΚΑΡΑΒΙ ΤΗΣ ΚΕΡΚΥΡΑΣ</a:t>
            </a:r>
            <a:endParaRPr lang="el-G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intagma_egene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7425" y="2090737"/>
            <a:ext cx="4629150" cy="3438525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0"/>
            <a:ext cx="7072362" cy="1571612"/>
          </a:xfrm>
        </p:spPr>
        <p:txBody>
          <a:bodyPr>
            <a:noAutofit/>
          </a:bodyPr>
          <a:lstStyle/>
          <a:p>
            <a:pPr algn="ctr"/>
            <a:r>
              <a:rPr lang="el-GR" sz="4800" b="1" dirty="0" smtClean="0">
                <a:solidFill>
                  <a:srgbClr val="FF0000"/>
                </a:solidFill>
              </a:rPr>
              <a:t>ΤΟ ΔΕΝΤΡΟ ΚΑΙ Η ΧΟΡΟΔΙΑ ΤΟΥ</a:t>
            </a:r>
            <a:endParaRPr lang="el-G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62</Words>
  <Application>Microsoft Office PowerPoint</Application>
  <PresentationFormat>Προβολή στην οθόνη (4:3)</PresentationFormat>
  <Paragraphs>14</Paragraphs>
  <Slides>11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Χαρτί</vt:lpstr>
      <vt:lpstr>ΧΡΙΣΤΟΥΓΕΝΝΑ ΣΤΗΝ ΕΛΛΑΔΑ</vt:lpstr>
      <vt:lpstr>ΤΟ ΣΠΙΤΙ ΤΟΥ ΑΙ-ΒΑΣΙΛΗ</vt:lpstr>
      <vt:lpstr>ΤΟ ΕΛΑΤΟ ΜΕ ΤΑ ΦΩΤΑΚΙΑ</vt:lpstr>
      <vt:lpstr>ΤΟ ΕΛΑΤΟ ΜΕΣΑ ΣΤΟ ΧΙΟΝΙ</vt:lpstr>
      <vt:lpstr>ΕΝΑ ΧΡΙΣΤΟΥΓΕΝΝΙΑΤΙΚΟ ΣΠΙΤΙ ΓΙΑ ΤΑ ΠΑΙΔΙΑ</vt:lpstr>
      <vt:lpstr>ΦΥΓΑΜΕ!!!</vt:lpstr>
      <vt:lpstr>Η ΓΥΑΛΙΝΗ ΜΠΑΛΑ</vt:lpstr>
      <vt:lpstr>ΤΟ ΣΤΟΛΙΣΜΕΝΟ ΚΑΡΑΒΙ ΤΗΣ ΚΕΡΚΥΡΑΣ</vt:lpstr>
      <vt:lpstr>ΤΟ ΔΕΝΤΡΟ ΚΑΙ Η ΧΟΡΟΔΙΑ ΤΟΥ</vt:lpstr>
      <vt:lpstr>ΤΟ ΧΡΙΣΤΟΥΓΕΝΝΙΑΤΙΚΟ ΛΟΥΝΑ ΠΑΡΚ!!!</vt:lpstr>
      <vt:lpstr>ΤΟ ΕΛΑΤΟ ΘΑ ΠΕΣΕΙ!!!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ΧΡΙΣΤΟΥΓΕΝΝΑ ΣΤΗΝ ΕΛΛΑΔΑ</dc:title>
  <dc:creator>ELENI GOULI</dc:creator>
  <cp:lastModifiedBy>niko</cp:lastModifiedBy>
  <cp:revision>10</cp:revision>
  <dcterms:created xsi:type="dcterms:W3CDTF">2011-12-09T14:37:47Z</dcterms:created>
  <dcterms:modified xsi:type="dcterms:W3CDTF">2013-01-04T16:12:12Z</dcterms:modified>
</cp:coreProperties>
</file>