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60" r:id="rId2"/>
    <p:sldMasterId id="2147483972" r:id="rId3"/>
    <p:sldMasterId id="2147483984" r:id="rId4"/>
  </p:sldMasterIdLst>
  <p:notesMasterIdLst>
    <p:notesMasterId r:id="rId13"/>
  </p:notesMasterIdLst>
  <p:sldIdLst>
    <p:sldId id="256" r:id="rId5"/>
    <p:sldId id="257" r:id="rId6"/>
    <p:sldId id="258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maritsa" initials="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F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C084-19D8-4845-BE89-6876E8863D49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0D5D-A1A4-4347-8306-F830796D06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28ED55-527E-4AE0-B28E-BB2CCC16151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C03DCB-6A53-4FA7-B032-D6BD9DE641C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lackadder ITC" pitchFamily="82" charset="0"/>
              </a:rPr>
              <a:t>T</a:t>
            </a:r>
            <a:r>
              <a:rPr lang="el-GR" dirty="0" smtClean="0"/>
              <a:t>α  5 πιο </a:t>
            </a:r>
            <a:r>
              <a:rPr lang="el-GR" dirty="0" smtClean="0">
                <a:solidFill>
                  <a:srgbClr val="FF0000"/>
                </a:solidFill>
              </a:rPr>
              <a:t>ωραία νησιά του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κόσμου</a:t>
            </a:r>
            <a:r>
              <a:rPr lang="el-GR" dirty="0" smtClean="0">
                <a:solidFill>
                  <a:srgbClr val="FFFF00"/>
                </a:solidFill>
              </a:rPr>
              <a:t>!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>
                <a:solidFill>
                  <a:srgbClr val="E52F70"/>
                </a:solidFill>
              </a:rPr>
              <a:t>Δημιουργία</a:t>
            </a:r>
            <a:r>
              <a:rPr lang="el-GR" dirty="0" smtClean="0">
                <a:solidFill>
                  <a:srgbClr val="E52F70"/>
                </a:solidFill>
              </a:rPr>
              <a:t> </a:t>
            </a:r>
          </a:p>
          <a:p>
            <a:pPr algn="l"/>
            <a:r>
              <a:rPr lang="el-GR" sz="3200" dirty="0" smtClean="0">
                <a:solidFill>
                  <a:srgbClr val="FFFF00"/>
                </a:solidFill>
              </a:rPr>
              <a:t>Έλενα </a:t>
            </a:r>
            <a:r>
              <a:rPr lang="el-GR" sz="3200" dirty="0" err="1" smtClean="0">
                <a:solidFill>
                  <a:srgbClr val="FFFF00"/>
                </a:solidFill>
              </a:rPr>
              <a:t>Μαρίτσα</a:t>
            </a:r>
            <a:endParaRPr lang="el-G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Blackadder ITC" pitchFamily="82" charset="0"/>
              </a:rPr>
              <a:t>T</a:t>
            </a:r>
            <a:r>
              <a:rPr lang="el-GR" sz="3200" dirty="0" smtClean="0">
                <a:latin typeface="Blackadder ITC" pitchFamily="82" charset="0"/>
              </a:rPr>
              <a:t>ο νησί καρδία βρίσκεται στην 5</a:t>
            </a:r>
            <a:r>
              <a:rPr lang="el-GR" sz="3200" baseline="30000" dirty="0" smtClean="0"/>
              <a:t>η</a:t>
            </a:r>
            <a:r>
              <a:rPr lang="el-GR" sz="3200" dirty="0" smtClean="0"/>
              <a:t> θέση.</a:t>
            </a:r>
            <a:endParaRPr lang="el-GR" sz="32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2"/>
          </p:nvPr>
        </p:nvSpPr>
        <p:spPr>
          <a:xfrm>
            <a:off x="857224" y="2357430"/>
            <a:ext cx="2571776" cy="3890970"/>
          </a:xfrm>
        </p:spPr>
        <p:txBody>
          <a:bodyPr>
            <a:normAutofit/>
          </a:bodyPr>
          <a:lstStyle/>
          <a:p>
            <a:r>
              <a:rPr lang="el-GR" sz="2000" dirty="0" smtClean="0">
                <a:noFill/>
              </a:rPr>
              <a:t>Αυτό το νησί </a:t>
            </a:r>
            <a:endParaRPr lang="el-GR" sz="2000" dirty="0">
              <a:noFill/>
            </a:endParaRPr>
          </a:p>
        </p:txBody>
      </p:sp>
      <p:pic>
        <p:nvPicPr>
          <p:cNvPr id="7" name="6 - Θέση περιεχομένου" descr="mak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  <p:sp>
        <p:nvSpPr>
          <p:cNvPr id="10" name="9 - Καρδιά"/>
          <p:cNvSpPr/>
          <p:nvPr/>
        </p:nvSpPr>
        <p:spPr>
          <a:xfrm>
            <a:off x="357158" y="2000240"/>
            <a:ext cx="2928959" cy="4357718"/>
          </a:xfrm>
          <a:prstGeom prst="hear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 νησί  είναι τεχνητό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ό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μως διατηρεί την ομορφιά.</a:t>
            </a:r>
            <a:endParaRPr lang="el-GR" dirty="0"/>
          </a:p>
        </p:txBody>
      </p:sp>
    </p:spTree>
  </p:cSld>
  <p:clrMapOvr>
    <a:masterClrMapping/>
  </p:clrMapOvr>
  <p:transition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lackadder ITC" pitchFamily="82" charset="0"/>
              </a:rPr>
              <a:t>T</a:t>
            </a:r>
            <a:r>
              <a:rPr lang="el-GR" dirty="0" smtClean="0"/>
              <a:t>ο νησί Καραϊβική βρίσκεται στην 4</a:t>
            </a:r>
            <a:r>
              <a:rPr lang="el-GR" baseline="30000" dirty="0" smtClean="0"/>
              <a:t>η</a:t>
            </a:r>
            <a:r>
              <a:rPr lang="el-GR" dirty="0" smtClean="0"/>
              <a:t> θέση.</a:t>
            </a:r>
            <a:endParaRPr lang="el-GR" dirty="0"/>
          </a:p>
        </p:txBody>
      </p:sp>
      <p:sp>
        <p:nvSpPr>
          <p:cNvPr id="8" name="7 - Κατακόρυφος πάπυρος"/>
          <p:cNvSpPr/>
          <p:nvPr/>
        </p:nvSpPr>
        <p:spPr>
          <a:xfrm>
            <a:off x="6357950" y="1857364"/>
            <a:ext cx="2071702" cy="4786346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Καραϊβική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είναι πολύ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ό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μορφο νησί επίσης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έ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χει γυριστεί σε αυτό το νησί όπως ξέρεται οι περισσότεροι η ταινία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πειρατές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της Καραϊβικής.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6 - Θέση περιεχομένου" descr="karaivi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5786478" cy="450059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ιζόντιος πάπυρος"/>
          <p:cNvSpPr/>
          <p:nvPr/>
        </p:nvSpPr>
        <p:spPr>
          <a:xfrm>
            <a:off x="1928794" y="0"/>
            <a:ext cx="6072230" cy="1571636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Οι </a:t>
            </a:r>
            <a:r>
              <a:rPr lang="el-GR" sz="3200" dirty="0" err="1" smtClean="0">
                <a:solidFill>
                  <a:schemeClr val="accent1">
                    <a:lumMod val="75000"/>
                  </a:schemeClr>
                </a:solidFill>
              </a:rPr>
              <a:t>μπαχάμες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 βρίσκονται στη 3</a:t>
            </a:r>
            <a:r>
              <a:rPr lang="el-GR" sz="3200" baseline="30000" dirty="0" smtClean="0">
                <a:solidFill>
                  <a:schemeClr val="accent1">
                    <a:lumMod val="75000"/>
                  </a:schemeClr>
                </a:solidFill>
              </a:rPr>
              <a:t>η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 θέση είναι υπέροχο νησί!!!!</a:t>
            </a:r>
            <a:endParaRPr lang="el-GR" sz="3200" dirty="0"/>
          </a:p>
        </p:txBody>
      </p:sp>
      <p:pic>
        <p:nvPicPr>
          <p:cNvPr id="10" name="9 - Θέση περιεχομένου" descr="baham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785926"/>
            <a:ext cx="7562593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Kaanapali-Beach-Maui-Hawai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4040188" cy="4100332"/>
          </a:xfrm>
        </p:spPr>
      </p:pic>
      <p:pic>
        <p:nvPicPr>
          <p:cNvPr id="9" name="8 - Θέση περιεχομένου" descr="1777_Road%20to%20Hana,%20Turquoise%20Lagoon,%20Maui,%20Hawai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857364"/>
            <a:ext cx="4041775" cy="4029489"/>
          </a:xfrm>
        </p:spPr>
      </p:pic>
      <p:sp>
        <p:nvSpPr>
          <p:cNvPr id="10" name="9 - Κυματισμός"/>
          <p:cNvSpPr/>
          <p:nvPr/>
        </p:nvSpPr>
        <p:spPr>
          <a:xfrm>
            <a:off x="571440" y="285728"/>
            <a:ext cx="7858212" cy="1285884"/>
          </a:xfrm>
          <a:prstGeom prst="wav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l-GR" dirty="0" err="1" smtClean="0">
                <a:solidFill>
                  <a:srgbClr val="FFFF00"/>
                </a:solidFill>
              </a:rPr>
              <a:t>Χαβάι</a:t>
            </a:r>
            <a:r>
              <a:rPr lang="el-GR" dirty="0" smtClean="0">
                <a:solidFill>
                  <a:srgbClr val="FFFF00"/>
                </a:solidFill>
              </a:rPr>
              <a:t> βρίσκεται στην 2</a:t>
            </a:r>
            <a:r>
              <a:rPr lang="el-GR" baseline="30000" dirty="0" smtClean="0">
                <a:solidFill>
                  <a:srgbClr val="FFFF00"/>
                </a:solidFill>
              </a:rPr>
              <a:t>η</a:t>
            </a:r>
            <a:r>
              <a:rPr lang="el-GR" dirty="0" smtClean="0">
                <a:solidFill>
                  <a:srgbClr val="FFFF00"/>
                </a:solidFill>
              </a:rPr>
              <a:t> θέση έχει υπέροχες παραλίες 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el-GR" sz="5400" dirty="0" smtClean="0"/>
              <a:t>Νησί Μπόρα </a:t>
            </a:r>
            <a:r>
              <a:rPr lang="el-GR" sz="5400" dirty="0" smtClean="0"/>
              <a:t>Μπόρα</a:t>
            </a:r>
            <a:r>
              <a:rPr lang="el-GR" sz="5400" dirty="0" smtClean="0"/>
              <a:t> </a:t>
            </a:r>
            <a:endParaRPr lang="el-GR" sz="5400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νησί Μπόρα </a:t>
            </a:r>
            <a:r>
              <a:rPr lang="el-GR" dirty="0" smtClean="0"/>
              <a:t>Μπόρα</a:t>
            </a:r>
            <a:r>
              <a:rPr lang="el-GR" dirty="0" smtClean="0"/>
              <a:t> βρίσκεται στην 1</a:t>
            </a:r>
            <a:r>
              <a:rPr lang="el-GR" baseline="30000" dirty="0" smtClean="0"/>
              <a:t>η</a:t>
            </a:r>
            <a:r>
              <a:rPr lang="el-GR" dirty="0" smtClean="0"/>
              <a:t> θέση.</a:t>
            </a:r>
            <a:endParaRPr lang="el-GR" dirty="0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ένα καταπληκτικό νησί με τα </a:t>
            </a:r>
            <a:r>
              <a:rPr lang="el-GR" sz="2000" dirty="0" smtClean="0"/>
              <a:t>γαλαζοπράσινα </a:t>
            </a:r>
            <a:r>
              <a:rPr lang="el-GR" sz="2000" dirty="0" smtClean="0"/>
              <a:t>νερά είναι όλη η ομορφιά αυτού του νησιού.</a:t>
            </a:r>
            <a:endParaRPr lang="el-GR" sz="2000" dirty="0"/>
          </a:p>
        </p:txBody>
      </p:sp>
      <p:pic>
        <p:nvPicPr>
          <p:cNvPr id="14" name="13 - Θέση περιεχομένου" descr="untitled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286280" cy="3357586"/>
          </a:xfrm>
        </p:spPr>
      </p:pic>
      <p:pic>
        <p:nvPicPr>
          <p:cNvPr id="8" name="7 - Θέση περιεχομένου" descr="bora_1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285720" y="3071810"/>
            <a:ext cx="4211668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Ελπίζω να σας άρεσε</a:t>
            </a:r>
            <a:endParaRPr lang="el-GR" dirty="0"/>
          </a:p>
        </p:txBody>
      </p:sp>
      <p:pic>
        <p:nvPicPr>
          <p:cNvPr id="4" name="3 - Θέση περιεχομένου" descr="waterfall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8143932" cy="42092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each-request-blue-s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5657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115</Words>
  <Application>Microsoft Office PowerPoint</Application>
  <PresentationFormat>Προβολή στην οθόνη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1_Ροή</vt:lpstr>
      <vt:lpstr>1_Ηλιοστάσιο</vt:lpstr>
      <vt:lpstr>Συγκέντρωση</vt:lpstr>
      <vt:lpstr>Ροή</vt:lpstr>
      <vt:lpstr>Tα  5 πιο ωραία νησιά του κόσμου! </vt:lpstr>
      <vt:lpstr>Tο νησί καρδία βρίσκεται στην 5η θέση.</vt:lpstr>
      <vt:lpstr>Tο νησί Καραϊβική βρίσκεται στην 4η θέση.</vt:lpstr>
      <vt:lpstr>Διαφάνεια 4</vt:lpstr>
      <vt:lpstr>Διαφάνεια 5</vt:lpstr>
      <vt:lpstr>Νησί Μπόρα Μπόρα </vt:lpstr>
      <vt:lpstr>Ελπίζω να σας άρεσε</vt:lpstr>
      <vt:lpstr>Διαφάνεια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Tα 10 πιο ωραία νησιά του κόσμου! </dc:title>
  <dc:creator>elena maritsa</dc:creator>
  <cp:lastModifiedBy>niko</cp:lastModifiedBy>
  <cp:revision>18</cp:revision>
  <dcterms:created xsi:type="dcterms:W3CDTF">2012-06-06T15:26:36Z</dcterms:created>
  <dcterms:modified xsi:type="dcterms:W3CDTF">2013-01-04T09:40:04Z</dcterms:modified>
</cp:coreProperties>
</file>