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  <p:sldMasterId id="2147484092" r:id="rId2"/>
    <p:sldMasterId id="2147484104" r:id="rId3"/>
    <p:sldMasterId id="2147484164" r:id="rId4"/>
    <p:sldMasterId id="2147484176" r:id="rId5"/>
    <p:sldMasterId id="2147484188" r:id="rId6"/>
    <p:sldMasterId id="2147484212" r:id="rId7"/>
    <p:sldMasterId id="2147484224" r:id="rId8"/>
    <p:sldMasterId id="214748423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32" name="Ορθογώνιο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Ορθογώνιο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Ορθογώνιο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Ορθογώνιο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56" name="Ορθογώνιο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Ορθογώνιο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Ορθογώνιο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Ορθογώνιο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Ελεύθερη σχεδίαση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Ελεύθερη σχεδίαση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Ελεύθερη σχεδίαση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Ελεύθερη σχεδίαση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Ελεύθερη σχεδίαση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Ελεύθερη σχεδίαση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Ελεύθερη σχεδίαση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Ελεύθερη σχεδίαση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Ελεύθερη σχεδίαση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Ελεύθερη σχεδίαση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Ελεύθερη σχεδίαση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Ελεύθερη σχεδίαση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Ελεύθερη σχεδίαση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Ελεύθερη σχεδίαση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Ορθογώνιο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Ορθογώνιο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Ορθογώνιο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Ορθογώνιο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Ορθογώνιο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Ορθογώνιο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Ορθογώνιο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Ορθογώνιο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Ορθογώνιο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Ορθογώνιο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Ευθεία γραμμή σύνδεσης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Ομάδα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Ευθεία γραμμή σύνδεσης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grpSp>
        <p:nvGrpSpPr>
          <p:cNvPr id="14" name="Ομάδα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Ευθεία γραμμή σύνδεσης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Ομάδα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Ευθεία γραμμή σύνδεσης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393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9137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7192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1898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44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905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45259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253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863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8070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4306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32" name="Ορθογώνιο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Ορθογώνιο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Ορθογώνιο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Ορθογώνιο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56" name="Ορθογώνιο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Ορθογώνιο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Ορθογώνιο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Ορθογώνιο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Ελεύθερη σχεδίαση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Ελεύθερη σχεδίαση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Ελεύθερη σχεδίαση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Ελεύθερη σχεδίαση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Ελεύθερη σχεδίαση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Ελεύθερη σχεδίαση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Ελεύθερη σχεδίαση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Ελεύθερη σχεδίαση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Ελεύθερη σχεδίαση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Ελεύθερη σχεδίαση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Ελεύθερη σχεδίαση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Ελεύθερη σχεδίαση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Ελεύθερη σχεδίαση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Ελεύθερη σχεδίαση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Ορθογώνιο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Ορθογώνιο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Ορθογώνιο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Ορθογώνιο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Ορθογώνιο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Ορθογώνιο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Ορθογώνιο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Ορθογώνιο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Ορθογώνιο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Ορθογώνιο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Ευθεία γραμμή σύνδεσης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Ομάδα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Ευθεία γραμμή σύνδεσης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grpSp>
        <p:nvGrpSpPr>
          <p:cNvPr id="14" name="Ομάδα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Ευθεία γραμμή σύνδεσης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Ομάδα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Ευθεία γραμμή σύνδεσης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Τίτλο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6" name="Θέση ημερομηνίας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Τίτλο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7" name="Θέση περιεχομένου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9" name="Θέση ημερομηνίας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Θέση ημερομηνίας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Τίτλο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5" name="Θέση κειμένου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Θέση περιεχομένου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Ευθεία γραμμή σύνδεσης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Τίτλο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21" name="Θέση υποσέλιδου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24" name="Θέση υποσέλιδου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4" name="Θέση περιεχομένου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Θέση ημερομηνίας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29" name="Θέση υποσέλιδου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Θέση εικόνας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Θέση αριθμού διαφάνειας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Τίτλο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6" name="Θέση κειμένου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Ορθογώνιο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Ορθογώνιο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Ορθογώνιο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Ορθογώνιο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26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Ορθογώνιο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Ορθογώνιο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Ορθογώνιο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Ορθογώνιο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ημερομηνίας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τίτλου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Ευθεία γραμμή σύνδεσης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6B9B46-5CF9-4966-BEE1-BEB98075A478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1F3C04-5C12-44E5-9A19-E9B180FF7F78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2.xml"/><Relationship Id="rId1" Type="http://schemas.openxmlformats.org/officeDocument/2006/relationships/tags" Target="../tags/tag4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2.xml"/><Relationship Id="rId1" Type="http://schemas.openxmlformats.org/officeDocument/2006/relationships/tags" Target="../tags/tag1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6269727" cy="1323578"/>
          </a:xfrm>
        </p:spPr>
        <p:txBody>
          <a:bodyPr/>
          <a:lstStyle/>
          <a:p>
            <a:r>
              <a:rPr lang="el-GR" b="1" u="sng" dirty="0" smtClean="0"/>
              <a:t>ΧΡΙΣΤΟΥΓΕΝΝΑ</a:t>
            </a:r>
            <a:endParaRPr lang="el-GR" b="1" u="sng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9" y="1700808"/>
            <a:ext cx="4317843" cy="24117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2823" y="4252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ΔΗΜΗΤΡΗΣ ΚΡΟΚΙΔΗΣ</a:t>
            </a:r>
          </a:p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14722"/>
            <a:ext cx="3330424" cy="249781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4"/>
            <a:ext cx="3600399" cy="205025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084" y="4312476"/>
            <a:ext cx="3312368" cy="219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4820"/>
      </p:ext>
    </p:extLst>
  </p:cSld>
  <p:clrMapOvr>
    <a:masterClrMapping/>
  </p:clrMapOvr>
  <p:transition spd="slow" advTm="3157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ΧΡΙΣΤΟΥΓΕΝΝΙΑΤΙΚΕΣ ΜΠΑΛΕΣ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067944" cy="304815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53" y="260648"/>
            <a:ext cx="3816424" cy="30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5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790">
        <p14:reveal/>
      </p:transition>
    </mc:Choice>
    <mc:Fallback>
      <p:transition spd="slow" advTm="37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ΧΡΙΣΤΟΥΓΕΝΝΑ ΣΤΟ ΛΟΝΔΙΝΟ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0" y="2360881"/>
            <a:ext cx="4176464" cy="278430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38" y="2132856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78469"/>
      </p:ext>
    </p:extLst>
  </p:cSld>
  <p:clrMapOvr>
    <a:masterClrMapping/>
  </p:clrMapOvr>
  <p:transition spd="slow" advTm="3911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ΧΡΙΣΤΟΥΓΕΝΝΑ ΣΤΗ ΓΕΡΜΑΝΙΑ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10477"/>
            <a:ext cx="8064896" cy="47255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769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464">
        <p14:prism isContent="1" isInverted="1"/>
      </p:transition>
    </mc:Choice>
    <mc:Fallback>
      <p:transition spd="slow" advTm="6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ΧΡΙΣΤΟΥΓΕΝΝΑ ΣΤΗΝ ΡΩΜΗ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752528" cy="267238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29" y="2024329"/>
            <a:ext cx="3852580" cy="2889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831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8162">
        <p14:glitter pattern="hexagon"/>
      </p:transition>
    </mc:Choice>
    <mc:Fallback>
      <p:transition spd="slow" advTm="81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ΧΡΙΣΤΥΓΕΝΝΑ ΣΤΗΝ ΙΣΠΑΝΙΑ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4953000" cy="364617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686825"/>
            <a:ext cx="3340608" cy="325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7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872">
        <p14:switch dir="r"/>
      </p:transition>
    </mc:Choice>
    <mc:Fallback>
      <p:transition spd="slow" advTm="38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ΚΑΙ ΛΙΓΑ ΧΡΙΣΤΟΥΓΕΝΝΙΑΤΙΚΑ  ΑΣΤΕΙΑ ΓΙΑ ΤΟ ΤΕΛΟΣ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730994" cy="403244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4464496" cy="2232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807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329">
        <p14:flip dir="r"/>
      </p:transition>
    </mc:Choice>
    <mc:Fallback>
      <p:transition spd="slow" advTm="63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ΣΑΣ ΕΥΧΟΜΑΙ ΚΑΛΑ ΧΡΙΣΤΟΥΓΝΝΑ ΚΑΙ ΚΑΛΗ ΠΡΩΤΟΧΡΟΝΙΑ!!!!!!!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687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71"/>
    </mc:Choice>
    <mc:Fallback>
      <p:transition spd="slow" advTm="717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914400" y="7651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ΤΑ ΧΡΙΣΤΟΥΓΕΝΝΙΑΤΙΚΑ ΓΛΥΚΙΣΜΑΤΑ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2" y="1484784"/>
            <a:ext cx="4038600" cy="2682875"/>
          </a:xfrm>
        </p:spPr>
      </p:pic>
      <p:pic>
        <p:nvPicPr>
          <p:cNvPr id="7" name="Θέση περιεχομένου 6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68413"/>
            <a:ext cx="4038600" cy="3028950"/>
          </a:xfr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92456"/>
            <a:ext cx="3888432" cy="194395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56" y="4433054"/>
            <a:ext cx="3888432" cy="20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0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558">
        <p:diamond/>
      </p:transition>
    </mc:Choice>
    <mc:Fallback>
      <p:transition spd="slow" advTm="2558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Η ΠΙΟ ΝΟΣΤΙΜΗ ΒΑΣΙΛΟΠΙΤΑ</a:t>
            </a:r>
            <a:br>
              <a:rPr lang="el-GR" b="1" dirty="0" smtClean="0">
                <a:solidFill>
                  <a:schemeClr val="tx1"/>
                </a:solidFill>
              </a:rPr>
            </a:b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76" y="1822241"/>
            <a:ext cx="6624736" cy="43392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915816" y="2348880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2016</a:t>
            </a:r>
            <a:endParaRPr lang="el-GR" sz="6000" b="1" dirty="0"/>
          </a:p>
        </p:txBody>
      </p:sp>
    </p:spTree>
    <p:extLst>
      <p:ext uri="{BB962C8B-B14F-4D97-AF65-F5344CB8AC3E}">
        <p14:creationId xmlns:p14="http://schemas.microsoft.com/office/powerpoint/2010/main" val="122319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815">
        <p14:window dir="vert"/>
      </p:transition>
    </mc:Choice>
    <mc:Fallback>
      <p:transition spd="slow" advTm="38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ΧΡΙΣΤΟΥΓΕΝΝΑ ΣΤΟ ΠΑΡΙΣΙ</a:t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06421"/>
            <a:ext cx="5616624" cy="263831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33056"/>
            <a:ext cx="5904656" cy="257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9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65"/>
    </mc:Choice>
    <mc:Fallback>
      <p:transition spd="slow" advTm="4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ΧΡΙΣΤΟΥΓΕΝΝΙΑΤΙΚΟ ΤΡΑΠΕΖΙ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065810"/>
            <a:ext cx="4202185" cy="294736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1618"/>
            <a:ext cx="4345863" cy="2933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663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44"/>
    </mc:Choice>
    <mc:Fallback>
      <p:transition spd="slow" advTm="5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ΑΓΙΟΣ ΒΑΣΙΛΗΣ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3" y="1592796"/>
            <a:ext cx="4968551" cy="331236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44824"/>
            <a:ext cx="342038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8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790">
        <p:diamond/>
      </p:transition>
    </mc:Choice>
    <mc:Fallback>
      <p:transition spd="slow" advTm="3790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 ΚΑΛΥΤΕΡΟΣ ΣΤΟΛΙΣΜΟΣ ΤΩΝ ΧΡΙΣΤΟΥΓΕΝΝΩΝ ΣΤΑ </a:t>
            </a:r>
            <a:br>
              <a:rPr lang="el-GR" dirty="0" smtClean="0"/>
            </a:br>
            <a:r>
              <a:rPr lang="el-GR" dirty="0" smtClean="0"/>
              <a:t>ΣΠΙΤΙΑ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68960"/>
            <a:ext cx="530494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47868"/>
      </p:ext>
    </p:extLst>
  </p:cSld>
  <p:clrMapOvr>
    <a:masterClrMapping/>
  </p:clrMapOvr>
  <p:transition spd="slow" advTm="4023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ΧΡΙΣΤΟΓΕΝΝΙΑΤΙΚΑ ΔΕΝΤΡΑ 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46771"/>
            <a:ext cx="4896544" cy="324579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989" y="2620950"/>
            <a:ext cx="2773079" cy="369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1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144">
        <p:split orient="vert"/>
      </p:transition>
    </mc:Choice>
    <mc:Fallback>
      <p:transition spd="slow" advTm="414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ΧΡΙΣΤΟΥΓΕΝΝΑ ΣΤΗΝ ΕΛΛΑΔΑ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6" y="2780928"/>
            <a:ext cx="4032448" cy="302433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4" y="2804457"/>
            <a:ext cx="45838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11349"/>
      </p:ext>
    </p:extLst>
  </p:cSld>
  <p:clrMapOvr>
    <a:masterClrMapping/>
  </p:clrMapOvr>
  <p:transition spd="slow" advTm="4002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Γωνίε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Γωνίες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ωνίε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Πνοή">
  <a:themeElements>
    <a:clrScheme name="Πνοή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Πνοή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νοή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Φαρμακείο">
  <a:themeElements>
    <a:clrScheme name="Φαρμακείο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Φαρμακείο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Φαρμακείο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Αποκορύφωμ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133</TotalTime>
  <Words>63</Words>
  <Application>Microsoft Office PowerPoint</Application>
  <PresentationFormat>Προβολή στην οθόνη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9</vt:i4>
      </vt:variant>
      <vt:variant>
        <vt:lpstr>Τίτλοι διαφανειών</vt:lpstr>
      </vt:variant>
      <vt:variant>
        <vt:i4>16</vt:i4>
      </vt:variant>
    </vt:vector>
  </HeadingPairs>
  <TitlesOfParts>
    <vt:vector size="25" baseType="lpstr">
      <vt:lpstr>Γωνίες</vt:lpstr>
      <vt:lpstr>Austin</vt:lpstr>
      <vt:lpstr>Μετρό</vt:lpstr>
      <vt:lpstr>Θέμα του Office</vt:lpstr>
      <vt:lpstr>Πνοή</vt:lpstr>
      <vt:lpstr>Φαρμακείο</vt:lpstr>
      <vt:lpstr>1_Μετρό</vt:lpstr>
      <vt:lpstr>Διαστημικό</vt:lpstr>
      <vt:lpstr>Αποκορύφωμα</vt:lpstr>
      <vt:lpstr>ΧΡΙΣΤΟΥΓΕΝΝΑ</vt:lpstr>
      <vt:lpstr>ΤΑ ΧΡΙΣΤΟΥΓΕΝΝΙΑΤΙΚΑ ΓΛΥΚΙΣΜΑΤΑ  </vt:lpstr>
      <vt:lpstr>Η ΠΙΟ ΝΟΣΤΙΜΗ ΒΑΣΙΛΟΠΙΤΑ </vt:lpstr>
      <vt:lpstr>ΧΡΙΣΤΟΥΓΕΝΝΑ ΣΤΟ ΠΑΡΙΣΙ   </vt:lpstr>
      <vt:lpstr>ΤΟ ΧΡΙΣΤΟΥΓΕΝΝΙΑΤΙΚΟ ΤΡΑΠΕΖΙ </vt:lpstr>
      <vt:lpstr>Ο ΑΓΙΟΣ ΒΑΣΙΛΗΣ </vt:lpstr>
      <vt:lpstr>Ο ΚΑΛΥΤΕΡΟΣ ΣΤΟΛΙΣΜΟΣ ΤΩΝ ΧΡΙΣΤΟΥΓΕΝΝΩΝ ΣΤΑ  ΣΠΙΤΙΑ </vt:lpstr>
      <vt:lpstr>ΤΑ ΧΡΙΣΤΟΓΕΝΝΙΑΤΙΚΑ ΔΕΝΤΡΑ </vt:lpstr>
      <vt:lpstr>ΧΡΙΣΤΟΥΓΕΝΝΑ ΣΤΗΝ ΕΛΛΑΔΑ</vt:lpstr>
      <vt:lpstr>ΟΙ ΧΡΙΣΤΟΥΓΕΝΝΙΑΤΙΚΕΣ ΜΠΑΛΕΣ</vt:lpstr>
      <vt:lpstr>ΧΡΙΣΤΟΥΓΕΝΝΑ ΣΤΟ ΛΟΝΔΙΝΟ</vt:lpstr>
      <vt:lpstr>ΧΡΙΣΤΟΥΓΕΝΝΑ ΣΤΗ ΓΕΡΜΑΝΙΑ</vt:lpstr>
      <vt:lpstr>ΧΡΙΣΤΟΥΓΕΝΝΑ ΣΤΗΝ ΡΩΜΗ</vt:lpstr>
      <vt:lpstr>ΧΡΙΣΤΥΓΕΝΝΑ ΣΤΗΝ ΙΣΠΑΝΙΑ</vt:lpstr>
      <vt:lpstr>ΚΑΙ ΛΙΓΑ ΧΡΙΣΤΟΥΓΕΝΝΙΑΤΙΚΑ  ΑΣΤΕΙΑ ΓΙΑ ΤΟ ΤΕΛΟΣ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ΧΡΙΣΤΟΥΓΕΝΝΑ</dc:title>
  <dc:creator>dimitrisk</dc:creator>
  <cp:lastModifiedBy>dimitrisk</cp:lastModifiedBy>
  <cp:revision>14</cp:revision>
  <dcterms:created xsi:type="dcterms:W3CDTF">2015-12-09T03:21:11Z</dcterms:created>
  <dcterms:modified xsi:type="dcterms:W3CDTF">2015-12-23T14:48:28Z</dcterms:modified>
</cp:coreProperties>
</file>