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ntina" initials="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34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19F3-418C-44B9-A66E-16C4FE7BD459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BA86-6E27-4033-8F16-40001E7F9D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ACC2-9F85-418B-A917-1DDF37E57A45}" type="datetimeFigureOut">
              <a:rPr lang="el-GR" smtClean="0"/>
              <a:pPr/>
              <a:t>24/6/2016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0D872-5AE9-4193-AA95-E882397801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585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D872-5AE9-4193-AA95-E8823978011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D872-5AE9-4193-AA95-E8823978011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D872-5AE9-4193-AA95-E8823978011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D872-5AE9-4193-AA95-E8823978011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Tm="5797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E6FF-44B7-41E5-BAF5-8D1FB0D956CB}" type="datetimeFigureOut">
              <a:rPr lang="el-GR" smtClean="0"/>
              <a:pPr/>
              <a:t>24/6/2016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D1CFD-2DDC-4819-A754-ED22438A6BF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5797">
    <p:dissolv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Valentina\Downloads\3890_2377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Valentina\Downloads\Glass%20Water%20-%20Summer%202015%20GoPro%20Water%20Skiing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Valentina\Downloads\This%20is%20Kiteboarding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Valentina\Downloads\World's%20best%20surfing%2020142015%20(HD)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alentina\Downloads\Extreme%20Pro%20Tubing%20Tricks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Εικόνα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119712"/>
      </p:ext>
    </p:extLst>
  </p:cSld>
  <p:clrMapOvr>
    <a:masterClrMapping/>
  </p:clrMapOvr>
  <p:transition spd="slow" advTm="3125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0" y="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Μπορείτε αν θέλετε να δοκιμάσετε και </a:t>
            </a:r>
          </a:p>
          <a:p>
            <a:pPr algn="ctr"/>
            <a:r>
              <a:rPr lang="el-G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μερικά αθλήματα στην άμμο όπως:</a:t>
            </a:r>
            <a:endParaRPr lang="el-G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Beach Volleyball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4 - Εικόνα" descr="Volleyball_062014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6" y="2857496"/>
            <a:ext cx="464343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- Εικόνα" descr="Fotolia_32824771_Subscription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2857496"/>
            <a:ext cx="450056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84644053"/>
      </p:ext>
    </p:extLst>
  </p:cSld>
  <p:clrMapOvr>
    <a:masterClrMapping/>
  </p:clrMapOvr>
  <p:transition spd="slow" advTm="10266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Εικόνα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raketes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2857496"/>
            <a:ext cx="4762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raket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7" y="2786058"/>
            <a:ext cx="4500563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- Ορθογώνιο"/>
          <p:cNvSpPr/>
          <p:nvPr/>
        </p:nvSpPr>
        <p:spPr>
          <a:xfrm>
            <a:off x="3500430" y="357166"/>
            <a:ext cx="247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Ρακέτες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8 - Ευθεία γραμμή σύνδεσης"/>
          <p:cNvCxnSpPr>
            <a:stCxn id="4" idx="1"/>
          </p:cNvCxnSpPr>
          <p:nvPr/>
        </p:nvCxnSpPr>
        <p:spPr>
          <a:xfrm rot="10800000">
            <a:off x="3" y="4429134"/>
            <a:ext cx="1588" cy="9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5775096"/>
      </p:ext>
    </p:extLst>
  </p:cSld>
  <p:clrMapOvr>
    <a:masterClrMapping/>
  </p:clrMapOvr>
  <p:transition spd="slow" advTm="7094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2714617" y="500042"/>
            <a:ext cx="3927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Beach tennis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 - Εικόνα" descr="beach-tenn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5" y="2857496"/>
            <a:ext cx="478631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BEACH-TENNIS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" y="2881332"/>
            <a:ext cx="4357687" cy="276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5383156"/>
      </p:ext>
    </p:extLst>
  </p:cSld>
  <p:clrMapOvr>
    <a:masterClrMapping/>
  </p:clrMapOvr>
  <p:transition spd="slow" advTm="6688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857227" y="428604"/>
            <a:ext cx="716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Ποδόσφαιρο στην άμμο</a:t>
            </a:r>
            <a:endParaRPr lang="el-G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- Εικόνα" descr="Beach_socc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3" y="1500174"/>
            <a:ext cx="7429520" cy="503350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692311055"/>
      </p:ext>
    </p:extLst>
  </p:cSld>
  <p:clrMapOvr>
    <a:masterClrMapping/>
  </p:clrMapOvr>
  <p:transition spd="slow" advTm="6748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Εικόν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8 - Εικόνα" descr="castle-6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5" y="3143248"/>
            <a:ext cx="4786315" cy="2604240"/>
          </a:xfrm>
          <a:prstGeom prst="rect">
            <a:avLst/>
          </a:prstGeom>
        </p:spPr>
      </p:pic>
      <p:pic>
        <p:nvPicPr>
          <p:cNvPr id="10" name="9 - Εικόνα" descr="kastra-stin-ammo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43248"/>
            <a:ext cx="4349896" cy="2571768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 flipH="1">
            <a:off x="-643467" y="2857496"/>
            <a:ext cx="1286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42860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Και για τέλος μερικά κάστρα από άμμο: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712386"/>
      </p:ext>
    </p:extLst>
  </p:cSld>
  <p:clrMapOvr>
    <a:masterClrMapping/>
  </p:clrMapOvr>
  <p:transition spd="slow" advTm="8407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Ορθογώνιο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Καλό καλοκαίρι!!</a:t>
            </a:r>
            <a:endParaRPr lang="el-GR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20" y="5934671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sz="3600" dirty="0" err="1" smtClean="0"/>
              <a:t>Antonis</a:t>
            </a:r>
            <a:r>
              <a:rPr lang="en-US" sz="3600" dirty="0" smtClean="0"/>
              <a:t> </a:t>
            </a:r>
            <a:r>
              <a:rPr lang="en-US" sz="3600" dirty="0" err="1" smtClean="0"/>
              <a:t>Pouliasis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3555451022"/>
      </p:ext>
    </p:extLst>
  </p:cSld>
  <p:clrMapOvr>
    <a:masterClrMapping/>
  </p:clrMapOvr>
  <p:transition spd="slow" advTm="10375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03447"/>
            <a:ext cx="9144000" cy="763493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95536" y="404664"/>
            <a:ext cx="85689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l-G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Υπάρχουν πάρα πολλές ωραίες παραλίες να πάτε το καλοκαίρι όπως:</a:t>
            </a:r>
            <a:endParaRPr lang="el-G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2432"/>
            <a:ext cx="9144000" cy="422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Ορθογώνιο 9"/>
          <p:cNvSpPr/>
          <p:nvPr/>
        </p:nvSpPr>
        <p:spPr>
          <a:xfrm>
            <a:off x="1714480" y="1643050"/>
            <a:ext cx="568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Εγκρεμνοί</a:t>
            </a:r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Λευκάδα 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962198"/>
      </p:ext>
    </p:extLst>
  </p:cSld>
  <p:clrMapOvr>
    <a:masterClrMapping/>
  </p:clrMapOvr>
  <p:transition spd="slow" advTm="9875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54" y="1"/>
            <a:ext cx="9179159" cy="69573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7298"/>
            <a:ext cx="9144000" cy="550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Ορθογώνιο 9"/>
          <p:cNvSpPr/>
          <p:nvPr/>
        </p:nvSpPr>
        <p:spPr>
          <a:xfrm>
            <a:off x="2357424" y="428604"/>
            <a:ext cx="3921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Σεϊτάν</a:t>
            </a:r>
            <a:r>
              <a:rPr lang="el-GR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,Χανιά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866021"/>
      </p:ext>
    </p:extLst>
  </p:cSld>
  <p:clrMapOvr>
    <a:masterClrMapping/>
  </p:clrMapOvr>
  <p:transition spd="slow" advTm="5109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26"/>
            <a:ext cx="9144000" cy="7218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Ορθογώνιο 7"/>
          <p:cNvSpPr/>
          <p:nvPr/>
        </p:nvSpPr>
        <p:spPr>
          <a:xfrm>
            <a:off x="4333758" y="119675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3" name="12 - Εικόνα" descr="super-paradise-of-mykon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5926"/>
            <a:ext cx="9144000" cy="595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- Ορθογώνιο"/>
          <p:cNvSpPr/>
          <p:nvPr/>
        </p:nvSpPr>
        <p:spPr>
          <a:xfrm>
            <a:off x="-1071600" y="642922"/>
            <a:ext cx="112262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Παραλία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Super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Paradise,M</a:t>
            </a:r>
            <a:r>
              <a:rPr lang="el-GR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ύκονος</a:t>
            </a:r>
            <a:endParaRPr lang="el-G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116039"/>
      </p:ext>
    </p:extLst>
  </p:cSld>
  <p:clrMapOvr>
    <a:masterClrMapping/>
  </p:clrMapOvr>
  <p:transition spd="slow" advTm="4906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0" y="0"/>
            <a:ext cx="9203612" cy="6858000"/>
          </a:xfrm>
        </p:spPr>
      </p:pic>
      <p:sp>
        <p:nvSpPr>
          <p:cNvPr id="8" name="Ορθογώνιο 7"/>
          <p:cNvSpPr/>
          <p:nvPr/>
        </p:nvSpPr>
        <p:spPr>
          <a:xfrm>
            <a:off x="-36512" y="153991"/>
            <a:ext cx="9180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Αν θέλεις μπορείς να δοκιμάσεις και μερικ</a:t>
            </a:r>
            <a:r>
              <a:rPr lang="el-G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ά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extreme water sports</a:t>
            </a:r>
            <a:r>
              <a:rPr lang="el-G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όπως:</a:t>
            </a:r>
            <a:endParaRPr lang="el-G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285987" y="1285860"/>
            <a:ext cx="3711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Windsurfing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" name="3890_237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285992"/>
            <a:ext cx="9144000" cy="43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126652"/>
      </p:ext>
    </p:extLst>
  </p:cSld>
  <p:clrMapOvr>
    <a:masterClrMapping/>
  </p:clrMapOvr>
  <p:transition spd="slow" advTm="234375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957392"/>
          </a:xfrm>
        </p:spPr>
      </p:pic>
      <p:sp>
        <p:nvSpPr>
          <p:cNvPr id="6" name="Ορθογώνιο 5"/>
          <p:cNvSpPr/>
          <p:nvPr/>
        </p:nvSpPr>
        <p:spPr>
          <a:xfrm>
            <a:off x="2571736" y="142852"/>
            <a:ext cx="358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Waterskiing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Glass Water - Summer 2015 GoPro Water Ski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00111"/>
            <a:ext cx="9144000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975306"/>
      </p:ext>
    </p:extLst>
  </p:cSld>
  <p:clrMapOvr>
    <a:masterClrMapping/>
  </p:clrMapOvr>
  <p:transition spd="slow" advTm="220297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Εικόνα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his is Kiteboard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71546"/>
            <a:ext cx="9144000" cy="557214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2285984" y="214290"/>
            <a:ext cx="4035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Kite boarding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28699"/>
      </p:ext>
    </p:extLst>
  </p:cSld>
  <p:clrMapOvr>
    <a:masterClrMapping/>
  </p:clrMapOvr>
  <p:transition spd="slow" advTm="129937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Εικόνα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-18682"/>
            <a:ext cx="9144000" cy="7019582"/>
          </a:xfrm>
        </p:spPr>
      </p:pic>
      <p:pic>
        <p:nvPicPr>
          <p:cNvPr id="6" name="World's best surfing 20142015 (HD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285860"/>
            <a:ext cx="9144000" cy="571504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143240" y="428604"/>
            <a:ext cx="248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Surfing</a:t>
            </a:r>
            <a:endParaRPr lang="el-GR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330721"/>
      </p:ext>
    </p:extLst>
  </p:cSld>
  <p:clrMapOvr>
    <a:masterClrMapping/>
  </p:clrMapOvr>
  <p:transition spd="slow" advTm="307485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0"/>
            <a:ext cx="9144032" cy="7072338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Tubing</a:t>
            </a:r>
            <a:endParaRPr lang="el-G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Extreme Pro Tubing Trick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00108"/>
            <a:ext cx="9144000" cy="6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083149"/>
      </p:ext>
    </p:extLst>
  </p:cSld>
  <p:clrMapOvr>
    <a:masterClrMapping/>
  </p:clrMapOvr>
  <p:transition spd="slow" advTm="238999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64</Words>
  <Application>Microsoft Office PowerPoint</Application>
  <PresentationFormat>Προβολή στην οθόνη (4:3)</PresentationFormat>
  <Paragraphs>23</Paragraphs>
  <Slides>15</Slides>
  <Notes>4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 MAGKAS</dc:creator>
  <cp:lastModifiedBy>Valentina</cp:lastModifiedBy>
  <cp:revision>31</cp:revision>
  <dcterms:created xsi:type="dcterms:W3CDTF">2016-06-08T02:26:39Z</dcterms:created>
  <dcterms:modified xsi:type="dcterms:W3CDTF">2016-06-24T01:57:15Z</dcterms:modified>
</cp:coreProperties>
</file>