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A6696D-7926-4025-A8F8-41538AD52F9B}" type="datetimeFigureOut">
              <a:rPr lang="el-GR" smtClean="0"/>
              <a:pPr/>
              <a:t>20/1/2014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2744FB-5817-4155-8CB5-D1271C07C3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Free-Greetings-Cards.-Merry-Christmas-2014-Happy-New-Yea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5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071802" y="0"/>
            <a:ext cx="6271014" cy="5270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</a:t>
            </a:r>
            <a:r>
              <a:rPr lang="en-US" dirty="0" err="1" smtClean="0"/>
              <a:t>nNa</a:t>
            </a:r>
            <a:r>
              <a:rPr lang="en-US" dirty="0" smtClean="0"/>
              <a:t> </a:t>
            </a:r>
            <a:r>
              <a:rPr lang="en-US" dirty="0" err="1" smtClean="0"/>
              <a:t>dhmhtra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Χιονισμένα σπίτια</a:t>
            </a:r>
            <a:endParaRPr lang="el-GR" dirty="0"/>
          </a:p>
        </p:txBody>
      </p:sp>
      <p:pic>
        <p:nvPicPr>
          <p:cNvPr id="5122" name="Picture 2" descr="http://www.koolnews.gr/wp-content/uploads/2012/12/hq-winter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929222" cy="2575758"/>
          </a:xfrm>
          <a:prstGeom prst="rect">
            <a:avLst/>
          </a:prstGeom>
          <a:noFill/>
        </p:spPr>
      </p:pic>
      <p:pic>
        <p:nvPicPr>
          <p:cNvPr id="5124" name="Picture 4" descr="http://images.forwallpaper.com/files/thumbs/preview/11/117229__darrell-bush-evening-performance-painting-wood-log-house-light-winter-forest-night-stars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143380"/>
            <a:ext cx="4962517" cy="2571768"/>
          </a:xfrm>
          <a:prstGeom prst="rect">
            <a:avLst/>
          </a:prstGeom>
          <a:noFill/>
        </p:spPr>
      </p:pic>
      <p:pic>
        <p:nvPicPr>
          <p:cNvPr id="5126" name="Picture 6" descr="http://www.travelstyle.gr/portal/photos/articles/6369__gallery_winter_tsg-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43050"/>
            <a:ext cx="3172602" cy="2000264"/>
          </a:xfrm>
          <a:prstGeom prst="rect">
            <a:avLst/>
          </a:prstGeom>
          <a:noFill/>
        </p:spPr>
      </p:pic>
      <p:pic>
        <p:nvPicPr>
          <p:cNvPr id="5128" name="Picture 8" descr="http://www.touristorama.com/assets/images/articles/xristougenna_stin_Elvetia/swis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3286148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Παγωμένοι δρόμοι</a:t>
            </a:r>
            <a:endParaRPr lang="el-GR" dirty="0"/>
          </a:p>
        </p:txBody>
      </p:sp>
      <p:pic>
        <p:nvPicPr>
          <p:cNvPr id="4098" name="Picture 2" descr="http://1.bp.blogspot.com/-K8eBeQKIc8g/ULm7JdvfMsI/AAAAAAAAMB8/mlvJNuW7ksc/s1600/landscapes_nature_winter_snow_fences_roads_frost_depth_desktop_1920x1280_hd-wallpaper-1557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48472" cy="3429024"/>
          </a:xfrm>
          <a:prstGeom prst="rect">
            <a:avLst/>
          </a:prstGeom>
          <a:noFill/>
        </p:spPr>
      </p:pic>
      <p:pic>
        <p:nvPicPr>
          <p:cNvPr id="4100" name="Picture 4" descr="http://www.newsit.gr/files/Media/09-12-2010/BO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4000528" cy="33670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Χιονισμένα δάση</a:t>
            </a:r>
            <a:endParaRPr lang="el-GR" dirty="0"/>
          </a:p>
        </p:txBody>
      </p:sp>
      <p:pic>
        <p:nvPicPr>
          <p:cNvPr id="3074" name="Picture 2" descr="http://wallpapersfor.me/wp-content/uploads/2012/03/white_tree_fog_mist_forest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748199" cy="2786082"/>
          </a:xfrm>
          <a:prstGeom prst="rect">
            <a:avLst/>
          </a:prstGeom>
          <a:noFill/>
        </p:spPr>
      </p:pic>
      <p:pic>
        <p:nvPicPr>
          <p:cNvPr id="3076" name="Picture 4" descr="http://www.giapraki.com/photo/main.php?g2_view=core.DownloadItem&amp;g2_itemId=1208&amp;g2_serialNumber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84784"/>
            <a:ext cx="3390646" cy="2448272"/>
          </a:xfrm>
          <a:prstGeom prst="rect">
            <a:avLst/>
          </a:prstGeom>
          <a:noFill/>
        </p:spPr>
      </p:pic>
      <p:pic>
        <p:nvPicPr>
          <p:cNvPr id="3078" name="Picture 6" descr="http://t3.gstatic.com/images?q=tbn:ANd9GcRj6nPENUCqu_GTPO9G42bYN9nXvd90NV8rbWprK3uyVc27Z_UsYks-rSx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2786082" cy="1928826"/>
          </a:xfrm>
          <a:prstGeom prst="rect">
            <a:avLst/>
          </a:prstGeom>
          <a:noFill/>
        </p:spPr>
      </p:pic>
      <p:pic>
        <p:nvPicPr>
          <p:cNvPr id="3080" name="Picture 8" descr="http://laspistasteria.files.wordpress.com/2010/02/xionismenodas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429132"/>
            <a:ext cx="4381488" cy="221454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Πολικά ζώα και αρκούδες</a:t>
            </a:r>
            <a:endParaRPr lang="el-GR" dirty="0"/>
          </a:p>
        </p:txBody>
      </p:sp>
      <p:pic>
        <p:nvPicPr>
          <p:cNvPr id="27650" name="Picture 2" descr="http://www.newsbomb.gr/media/k2/items/cache/37eaac0ecd0f63ac4c6e6dbba6a62ed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495332" cy="2309416"/>
          </a:xfrm>
          <a:prstGeom prst="rect">
            <a:avLst/>
          </a:prstGeom>
          <a:noFill/>
        </p:spPr>
      </p:pic>
      <p:pic>
        <p:nvPicPr>
          <p:cNvPr id="27652" name="Picture 4" descr="http://perierga.gr/wp-content/uploads/2011/05/polar-be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104456" cy="2643206"/>
          </a:xfrm>
          <a:prstGeom prst="rect">
            <a:avLst/>
          </a:prstGeom>
          <a:noFill/>
        </p:spPr>
      </p:pic>
      <p:pic>
        <p:nvPicPr>
          <p:cNvPr id="27654" name="Picture 6" descr="http://www.newsbomb.gr/media/k2/items/cache/55e399722d066caa633ea41b50ab000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208" y="4437112"/>
            <a:ext cx="3793072" cy="2258977"/>
          </a:xfrm>
          <a:prstGeom prst="rect">
            <a:avLst/>
          </a:prstGeom>
          <a:noFill/>
        </p:spPr>
      </p:pic>
      <p:pic>
        <p:nvPicPr>
          <p:cNvPr id="27656" name="Picture 8" descr="http://perierga.gr/wp-content/uploads/2012/01/poloi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4024304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Χιονισμένα βουνά</a:t>
            </a:r>
            <a:endParaRPr lang="el-GR" dirty="0"/>
          </a:p>
        </p:txBody>
      </p:sp>
      <p:pic>
        <p:nvPicPr>
          <p:cNvPr id="28674" name="Picture 2" descr="http://static-enet.toolip.gr/resources/2009-12/anoigma-bb-thumb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28736"/>
            <a:ext cx="3747836" cy="3143272"/>
          </a:xfrm>
          <a:prstGeom prst="rect">
            <a:avLst/>
          </a:prstGeom>
          <a:noFill/>
        </p:spPr>
      </p:pic>
      <p:pic>
        <p:nvPicPr>
          <p:cNvPr id="28676" name="Picture 4" descr="http://images.forwallpaper.com/files/thumbs/preview/3/32854__snowy-mountains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4238612" cy="30718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Merry </a:t>
            </a:r>
            <a:r>
              <a:rPr lang="en-US" dirty="0" err="1" smtClean="0"/>
              <a:t>christmas</a:t>
            </a:r>
            <a:r>
              <a:rPr lang="en-US" dirty="0" smtClean="0"/>
              <a:t> and happy</a:t>
            </a:r>
            <a:br>
              <a:rPr lang="en-US" dirty="0" smtClean="0"/>
            </a:br>
            <a:r>
              <a:rPr lang="en-US" dirty="0" smtClean="0"/>
              <a:t>new year!!</a:t>
            </a:r>
            <a:endParaRPr lang="el-GR" dirty="0"/>
          </a:p>
        </p:txBody>
      </p:sp>
      <p:pic>
        <p:nvPicPr>
          <p:cNvPr id="1026" name="Picture 2" descr="http://www.travelstyle.gr/portal/photos/articles/4565_Santa-Claus-Sleigh-Ride-Lapland-Fi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57364"/>
            <a:ext cx="6192688" cy="42100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54098"/>
          </a:xfrm>
        </p:spPr>
        <p:txBody>
          <a:bodyPr/>
          <a:lstStyle/>
          <a:p>
            <a:r>
              <a:rPr lang="en-US" dirty="0" smtClean="0"/>
              <a:t>Christmas in London!!</a:t>
            </a:r>
            <a:endParaRPr lang="el-GR" dirty="0"/>
          </a:p>
        </p:txBody>
      </p:sp>
      <p:pic>
        <p:nvPicPr>
          <p:cNvPr id="5" name="4 - Θέση περιεχομένου" descr="97807893266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3437" y="2220119"/>
            <a:ext cx="3286125" cy="3286125"/>
          </a:xfrm>
        </p:spPr>
      </p:pic>
      <p:pic>
        <p:nvPicPr>
          <p:cNvPr id="8" name="7 - Θέση περιεχομένου" descr="Santa Claus Hou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47741"/>
            <a:ext cx="4038600" cy="323088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Στολίζουμε δέντρα!!</a:t>
            </a:r>
            <a:endParaRPr lang="el-GR" dirty="0"/>
          </a:p>
        </p:txBody>
      </p:sp>
      <p:pic>
        <p:nvPicPr>
          <p:cNvPr id="5" name="4 - Θέση περιεχομένου" descr="christmas-tree-natural-wallpap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3672408"/>
          </a:xfrm>
        </p:spPr>
      </p:pic>
      <p:pic>
        <p:nvPicPr>
          <p:cNvPr id="6" name="5 - Θέση περιεχομένου" descr="Decorated-Christmas-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4690"/>
            <a:ext cx="4038600" cy="43165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Ξεκινούν οι χριστουγεννιάτικες διακοπές!!</a:t>
            </a:r>
            <a:endParaRPr lang="el-GR" dirty="0"/>
          </a:p>
        </p:txBody>
      </p:sp>
      <p:pic>
        <p:nvPicPr>
          <p:cNvPr id="5" name="4 - Θέση περιεχομένου" descr="Trains-buses-automobiles-but-not-planes-this-season-surv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038600" cy="3168352"/>
          </a:xfrm>
        </p:spPr>
      </p:pic>
      <p:pic>
        <p:nvPicPr>
          <p:cNvPr id="6" name="5 - Θέση περιεχομένου" descr="New-Yo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4495800" cy="4464496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Christmas </a:t>
            </a:r>
            <a:r>
              <a:rPr lang="en-US" dirty="0" err="1" smtClean="0"/>
              <a:t>photoes</a:t>
            </a:r>
            <a:r>
              <a:rPr lang="en-US" dirty="0" smtClean="0"/>
              <a:t> from the </a:t>
            </a:r>
            <a:r>
              <a:rPr lang="en-US" dirty="0" err="1" smtClean="0"/>
              <a:t>london</a:t>
            </a:r>
            <a:r>
              <a:rPr lang="en-US" dirty="0" smtClean="0"/>
              <a:t>!!</a:t>
            </a:r>
            <a:endParaRPr lang="el-GR" dirty="0"/>
          </a:p>
        </p:txBody>
      </p:sp>
      <p:pic>
        <p:nvPicPr>
          <p:cNvPr id="5" name="4 - Θέση περιεχομένου" descr="santa-in-lond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593083" cy="3312368"/>
          </a:xfrm>
        </p:spPr>
      </p:pic>
      <p:pic>
        <p:nvPicPr>
          <p:cNvPr id="6" name="5 - Θέση περιεχομένου" descr="Norad_Santa_-_Lond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2896"/>
            <a:ext cx="4038600" cy="28083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Χιονισμένα τοπία</a:t>
            </a:r>
            <a:endParaRPr lang="el-GR" dirty="0"/>
          </a:p>
        </p:txBody>
      </p:sp>
      <p:pic>
        <p:nvPicPr>
          <p:cNvPr id="5" name="4 - Θέση περιεχομένου" descr="6430362883_4732cf6719_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744416"/>
          </a:xfrm>
        </p:spPr>
      </p:pic>
      <p:pic>
        <p:nvPicPr>
          <p:cNvPr id="6" name="5 - Θέση περιεχομένου" descr="Alta Church Graveyard, Alta, Norway. Jan 2013.-7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9401" y="1668621"/>
            <a:ext cx="3416198" cy="438912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Christmas in the </a:t>
            </a:r>
            <a:r>
              <a:rPr lang="en-US" dirty="0" err="1" smtClean="0"/>
              <a:t>santa</a:t>
            </a:r>
            <a:r>
              <a:rPr lang="en-US" dirty="0" smtClean="0"/>
              <a:t> </a:t>
            </a:r>
            <a:r>
              <a:rPr lang="en-US" dirty="0" err="1" smtClean="0"/>
              <a:t>claus</a:t>
            </a:r>
            <a:r>
              <a:rPr lang="en-US" dirty="0" smtClean="0"/>
              <a:t> village!!</a:t>
            </a:r>
            <a:endParaRPr lang="el-GR" dirty="0"/>
          </a:p>
        </p:txBody>
      </p:sp>
      <p:pic>
        <p:nvPicPr>
          <p:cNvPr id="5" name="4 - Θέση περιεχομένου" descr="Santa-Claus-Village-Natur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3898776" cy="4154803"/>
          </a:xfrm>
        </p:spPr>
      </p:pic>
      <p:pic>
        <p:nvPicPr>
          <p:cNvPr id="6" name="5 - Θέση περιεχομένου" descr="Santa-Claus-Village-Wallpaper-h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898776" cy="4154804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movies</a:t>
            </a:r>
            <a:endParaRPr lang="el-GR" dirty="0"/>
          </a:p>
        </p:txBody>
      </p:sp>
      <p:pic>
        <p:nvPicPr>
          <p:cNvPr id="5" name="4 - Θέση περιεχομένου" descr="a-christmas-carol-0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428875" cy="2500312"/>
          </a:xfrm>
        </p:spPr>
      </p:pic>
      <p:pic>
        <p:nvPicPr>
          <p:cNvPr id="8" name="7 - Θέση περιεχομένου" descr="image_1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412776"/>
            <a:ext cx="2643188" cy="2500313"/>
          </a:xfrm>
        </p:spPr>
      </p:pic>
      <p:pic>
        <p:nvPicPr>
          <p:cNvPr id="9" name="8 - Εικόνα" descr="imagesCAJN78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71942"/>
            <a:ext cx="2428892" cy="2428892"/>
          </a:xfrm>
          <a:prstGeom prst="rect">
            <a:avLst/>
          </a:prstGeom>
        </p:spPr>
      </p:pic>
      <p:pic>
        <p:nvPicPr>
          <p:cNvPr id="10" name="9 - Εικόνα" descr="123007553442101197_01197_1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071942"/>
            <a:ext cx="2571768" cy="2428892"/>
          </a:xfrm>
          <a:prstGeom prst="rect">
            <a:avLst/>
          </a:prstGeom>
        </p:spPr>
      </p:pic>
      <p:pic>
        <p:nvPicPr>
          <p:cNvPr id="5124" name="Picture 4" descr="http://smashmaterials.com/wp-content/uploads/2011/12/Christmas_Story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84784"/>
            <a:ext cx="2857552" cy="2376264"/>
          </a:xfrm>
          <a:prstGeom prst="rect">
            <a:avLst/>
          </a:prstGeom>
          <a:noFill/>
        </p:spPr>
      </p:pic>
      <p:pic>
        <p:nvPicPr>
          <p:cNvPr id="5128" name="Picture 8" descr="http://assets.vancitybuzz.com/wp-content/uploads/2013/12/89235886_13847302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077072"/>
            <a:ext cx="264320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trees</a:t>
            </a:r>
            <a:endParaRPr lang="el-GR" dirty="0"/>
          </a:p>
        </p:txBody>
      </p:sp>
      <p:pic>
        <p:nvPicPr>
          <p:cNvPr id="5" name="4 - Θέση περιεχομένου" descr="Χειμώνα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53157" y="4143380"/>
            <a:ext cx="2739323" cy="2457446"/>
          </a:xfrm>
        </p:spPr>
      </p:pic>
      <p:pic>
        <p:nvPicPr>
          <p:cNvPr id="4098" name="Picture 2" descr="http://images2.fanpop.com/images/photos/2900000/White-Christmas-2008-christmas-2908083-800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2928957" cy="2500298"/>
          </a:xfrm>
          <a:prstGeom prst="rect">
            <a:avLst/>
          </a:prstGeom>
          <a:noFill/>
        </p:spPr>
      </p:pic>
      <p:pic>
        <p:nvPicPr>
          <p:cNvPr id="4100" name="Picture 4" descr="http://4.bp.blogspot.com/-d7NhdRQQDg4/Tvfxu3oy9_I/AAAAAAAAFv4/sgy6xAPNgbo/s1600/white+christ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21088"/>
            <a:ext cx="2724334" cy="2380293"/>
          </a:xfrm>
          <a:prstGeom prst="rect">
            <a:avLst/>
          </a:prstGeom>
          <a:noFill/>
        </p:spPr>
      </p:pic>
      <p:pic>
        <p:nvPicPr>
          <p:cNvPr id="4102" name="Picture 6" descr="http://3.bp.blogspot.com/-j0Ku__l6vCk/Tt65jEuM1gI/AAAAAAAAFLk/yTomcqj3I8Y/s640/white-christm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56792"/>
            <a:ext cx="2786082" cy="2515126"/>
          </a:xfrm>
          <a:prstGeom prst="rect">
            <a:avLst/>
          </a:prstGeom>
          <a:noFill/>
        </p:spPr>
      </p:pic>
      <p:pic>
        <p:nvPicPr>
          <p:cNvPr id="4104" name="Picture 8" descr="http://icons-ak.wunderground.com/data/wximagenew/m/moombeam/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32" y="1484784"/>
            <a:ext cx="2584288" cy="2448272"/>
          </a:xfrm>
          <a:prstGeom prst="rect">
            <a:avLst/>
          </a:prstGeom>
          <a:noFill/>
        </p:spPr>
      </p:pic>
      <p:pic>
        <p:nvPicPr>
          <p:cNvPr id="4106" name="Picture 10" descr="http://3.bp.blogspot.com/_tZpnsATV-T0/TRVoxeuUI2I/AAAAAAAAA6E/i5fpYvCOXFw/s1600/WhiteChristm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500174"/>
            <a:ext cx="2852818" cy="250489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50</Words>
  <Application>Microsoft Office PowerPoint</Application>
  <PresentationFormat>Προβολή στην οθόνη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Αποκορύφωμα</vt:lpstr>
      <vt:lpstr>ΆnNa dhmhtra</vt:lpstr>
      <vt:lpstr>Christmas in London!!</vt:lpstr>
      <vt:lpstr>Στολίζουμε δέντρα!!</vt:lpstr>
      <vt:lpstr>Ξεκινούν οι χριστουγεννιάτικες διακοπές!!</vt:lpstr>
      <vt:lpstr>Christmas photoes from the london!!</vt:lpstr>
      <vt:lpstr>Χιονισμένα τοπία</vt:lpstr>
      <vt:lpstr>Christmas in the santa claus village!!</vt:lpstr>
      <vt:lpstr>Christmas movies</vt:lpstr>
      <vt:lpstr>White trees</vt:lpstr>
      <vt:lpstr>Χιονισμένα σπίτια</vt:lpstr>
      <vt:lpstr>Παγωμένοι δρόμοι</vt:lpstr>
      <vt:lpstr>Χιονισμένα δάση</vt:lpstr>
      <vt:lpstr>Πολικά ζώα και αρκούδες</vt:lpstr>
      <vt:lpstr>Χιονισμένα βουνά</vt:lpstr>
      <vt:lpstr>Merry christmas and happy new year!!</vt:lpstr>
    </vt:vector>
  </TitlesOfParts>
  <Company>anthis  computer 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anna</dc:creator>
  <cp:lastModifiedBy>anna</cp:lastModifiedBy>
  <cp:revision>35</cp:revision>
  <dcterms:created xsi:type="dcterms:W3CDTF">2013-12-16T14:36:37Z</dcterms:created>
  <dcterms:modified xsi:type="dcterms:W3CDTF">2014-01-20T15:00:48Z</dcterms:modified>
</cp:coreProperties>
</file>