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77" r:id="rId2"/>
    <p:sldId id="257" r:id="rId3"/>
    <p:sldId id="258" r:id="rId4"/>
    <p:sldId id="259" r:id="rId5"/>
    <p:sldId id="278" r:id="rId6"/>
    <p:sldId id="260" r:id="rId7"/>
    <p:sldId id="279" r:id="rId8"/>
    <p:sldId id="261" r:id="rId9"/>
    <p:sldId id="276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5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7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24D3-B539-4461-805A-D9483F752C95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0485-0F4C-44E2-8C00-D2BAAA02E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688B-B35B-4998-B6C4-D60F464FDBB0}" type="datetimeFigureOut">
              <a:rPr lang="el-GR" smtClean="0"/>
              <a:pPr/>
              <a:t>4/1/2013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E1872-560C-4C33-B2AC-4E76A0E3CF4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E1872-560C-4C33-B2AC-4E76A0E3CF4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4/1/2013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mousiki\kinito\Mixalis%20Xatzigiannis%20&#932;&#959;%20&#954;&#945;&#955;&#959;&#954;&#945;&#943;&#961;&#953;%20&#956;&#959;&#96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DeflateBottom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ΑΛΕΞΑΝΔΡΟΣ ΚΟΝΤΙΝΗΣ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3643314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endParaRPr lang="el-GR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Mixalis Xatzigiannis Το καλοκαίρι μο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5657453" cy="45259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SURFING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558" y="1571612"/>
            <a:ext cx="3219450" cy="42862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Wave2">
              <a:avLst/>
            </a:prstTxWarp>
          </a:bodyPr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WINDSURFING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000792" cy="42148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WECBORDING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SlantUp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ΚΑΤΑΔΥΣΕΙΣ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6 - Θέση περιεχομένου" descr="ordynskay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92" y="1881203"/>
            <a:ext cx="6715132" cy="4476755"/>
          </a:xfrm>
        </p:spPr>
      </p:pic>
    </p:spTree>
  </p:cSld>
  <p:clrMapOvr>
    <a:masterClrMapping/>
  </p:clrMapOvr>
  <p:transition advTm="6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txr%2002fin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357298"/>
            <a:ext cx="5501128" cy="4525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JET SKI 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Κ.Α.</a:t>
            </a:r>
            <a:r>
              <a:rPr lang="el-GR" dirty="0" smtClean="0"/>
              <a:t>	</a:t>
            </a:r>
            <a:endParaRPr lang="el-GR" dirty="0"/>
          </a:p>
        </p:txBody>
      </p:sp>
    </p:spTree>
  </p:cSld>
  <p:clrMapOvr>
    <a:masterClrMapping/>
  </p:clrMapOvr>
  <p:transition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ummer-state-of-mi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8058" y="1481138"/>
            <a:ext cx="3307883" cy="4525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ΠΟΛΛΟΙ 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ΜΑΖΕ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Υ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ΟΥΝ 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ΚΟΧΥΛΙΑ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0_1_Baia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5"/>
            <a:ext cx="7143800" cy="535785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FadeLeft">
              <a:avLst/>
            </a:prstTxWarp>
            <a:normAutofit fontScale="90000"/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ΑΛΛΟΙ ΠΑΝΕ ΒΟΛΤΑ ΜΕ ΚΟΤΕΡΑ</a:t>
            </a:r>
            <a:endParaRPr lang="el-GR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ummer-beach-cock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419763"/>
            <a:ext cx="4143372" cy="336655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ΚΑΝΟΥΝ ΗΛΙΟΘΕΡΑΠΙΑ 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Ή </a:t>
            </a:r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ΜΠΑΝΙΑ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4 - Εικόνα" descr="su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5000628" cy="37504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risas-Trinidad-Del-Mar-H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6500826" cy="3786214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ΜΠΑΝΙΑ ΚΑΝΕΙΣ ΣΕ ΟΜΟΡΦΕΣ ΠΙΣΙΝΕΣ…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an-Alfonso-del-Mar-algarrobo-chi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0825" y="1357298"/>
            <a:ext cx="6824447" cy="50006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ΣΕ ΜΕΓΑΛΕΣ 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old_beach_1280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5657453" cy="45259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ΤΟ ΟΜΟΡΦΟ ΚΑΛΟΚΑΙΡΙ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xtremePoo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500174"/>
            <a:ext cx="4604022" cy="50720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ΣΕ ΠΙΣΙΝΕΣ ΜΕ ΣΧΗΜΑΤΑ</a:t>
            </a:r>
            <a:endParaRPr lang="el-GR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plwti-politeia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783" y="1500174"/>
            <a:ext cx="6018299" cy="500066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DeflateTop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ΚΑΙ ΣΕ ΞΕΝΟΔΟΧΙΑ 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81200" y="5500702"/>
            <a:ext cx="7162800" cy="64823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ΑΛΕΞΑΝΔΡΟΣ </a:t>
            </a:r>
            <a:r>
              <a:rPr lang="el-GR" sz="24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ΚΟΝΤΙΝΗΣ</a:t>
            </a:r>
            <a:endParaRPr lang="el-G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9 - Θέση εικόνας" descr="mediterranean-greece-navagio-zakynthos-island-beach_34890_600x4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075432" cy="562672"/>
          </a:xfrm>
        </p:spPr>
        <p:txBody>
          <a:bodyPr/>
          <a:lstStyle/>
          <a:p>
            <a:r>
              <a:rPr lang="el-G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ΤΟ ΑΦΙΕΡΩΝΩ ΣΕ ΟΛΟΥΣ</a:t>
            </a:r>
            <a:endParaRPr lang="el-GR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Tm="38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nature-wallpaper-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prstTxWarp prst="textButton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ΜΕ ΤΙΣ ΟΜΟΡΦΕΣ ΠΑΡΑΛΙΕΣ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njoy-sum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4655787" cy="35004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ΤΑ ΠΑΓΩΜΕΝΑ ΠΟΤΑ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4 - Εικόνα" descr="Summer_Cocktail_Dr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19" y="1500174"/>
            <a:ext cx="4476781" cy="35004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ce_Cream_desse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2857500" cy="3810000"/>
          </a:xfrm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ΤΑ ΠΑΓΩΤΑ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4 - Εικόνα" descr="112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428736"/>
            <a:ext cx="3786214" cy="4000528"/>
          </a:xfrm>
          <a:prstGeom prst="rect">
            <a:avLst/>
          </a:prstGeom>
        </p:spPr>
      </p:pic>
      <p:pic>
        <p:nvPicPr>
          <p:cNvPr id="6" name="5 - Εικόνα" descr="ice-c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643050"/>
            <a:ext cx="2928926" cy="3786214"/>
          </a:xfrm>
          <a:prstGeom prst="rect">
            <a:avLst/>
          </a:prstGeom>
        </p:spPr>
      </p:pic>
    </p:spTree>
  </p:cSld>
  <p:clrMapOvr>
    <a:masterClrMapping/>
  </p:clrMapOvr>
  <p:transition advTm="6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imagesCAZGCVZ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5715041" cy="48577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FadeUp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ΤΗΝ ΖΕΣΤΗ 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ΤΑ ΤΑΞΙΔΙΑ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prstTxWarp prst="textDoubleWave1">
              <a:avLst/>
            </a:prstTxWarp>
            <a:normAutofit lnSpcReduction="10000"/>
          </a:bodyPr>
          <a:lstStyle/>
          <a:p>
            <a:r>
              <a:rPr lang="el-G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ΣΕ ΠΑΡΑΘΑΛΛΑΣΙΑ ΞΕΝΟΔΟΧΙΑ</a:t>
            </a:r>
            <a:endParaRPr lang="el-G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el-G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ΣΕ ΝΗΣΙΑ </a:t>
            </a:r>
            <a:endParaRPr lang="el-G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6 - Θέση περιεχομένου" descr="porto-katsik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09269" y="1714488"/>
            <a:ext cx="4288119" cy="3216089"/>
          </a:xfrm>
        </p:spPr>
      </p:pic>
      <p:pic>
        <p:nvPicPr>
          <p:cNvPr id="8" name="7 - Θέση περιεχομένου" descr="fira_santorini_cyclades_islands_gree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17653"/>
            <a:ext cx="4284693" cy="3213519"/>
          </a:xfrm>
        </p:spPr>
      </p:pic>
    </p:spTree>
  </p:cSld>
  <p:clrMapOvr>
    <a:masterClrMapping/>
  </p:clrMapOvr>
  <p:transition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kawi_260_action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5"/>
            <a:ext cx="3286116" cy="257176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SlantUp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ΚΑΙ ΤΑ ΚΑΛΟΚΑΙΡΙΝΑ ΣΠΟΡ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4 - Εικόνα" descr="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01" y="1785926"/>
            <a:ext cx="3571899" cy="25717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- Εικόνα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357694"/>
            <a:ext cx="3571868" cy="2500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7 - Εικόνα" descr="tandem-surf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785926"/>
            <a:ext cx="2286016" cy="25717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prstTxWarp prst="textCascadeUp">
              <a:avLst/>
            </a:prstTxWarp>
          </a:bodyPr>
          <a:lstStyle/>
          <a:p>
            <a:r>
              <a:rPr lang="el-GR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ΟΠΩΣ…</a:t>
            </a:r>
            <a:endParaRPr lang="el-G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537</TotalTime>
  <Words>72</Words>
  <Application>Microsoft Office PowerPoint</Application>
  <PresentationFormat>Προβολή στην οθόνη (4:3)</PresentationFormat>
  <Paragraphs>27</Paragraphs>
  <Slides>22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Συγκέντρωση</vt:lpstr>
      <vt:lpstr>ΑΛΕΞΑΝΔΡΟΣ ΚΟΝΤΙΝΗΣ</vt:lpstr>
      <vt:lpstr>ΤΟ ΟΜΟΡΦΟ ΚΑΛΟΚΑΙΡΙ</vt:lpstr>
      <vt:lpstr>ΜΕ ΤΙΣ ΟΜΟΡΦΕΣ ΠΑΡΑΛΙΕΣ</vt:lpstr>
      <vt:lpstr>ΤΑ ΠΑΓΩΜΕΝΑ ΠΟΤΑ</vt:lpstr>
      <vt:lpstr>ΤΑ ΠΑΓΩΤΑ</vt:lpstr>
      <vt:lpstr>ΤΗΝ ΖΕΣΤΗ </vt:lpstr>
      <vt:lpstr>ΤΑ ΤΑΞΙΔΙΑ</vt:lpstr>
      <vt:lpstr>ΚΑΙ ΤΑ ΚΑΛΟΚΑΙΡΙΝΑ ΣΠΟΡ</vt:lpstr>
      <vt:lpstr>ΟΠΩΣ…</vt:lpstr>
      <vt:lpstr>SURFING</vt:lpstr>
      <vt:lpstr>WINDSURFING</vt:lpstr>
      <vt:lpstr>WECBORDING</vt:lpstr>
      <vt:lpstr>ΚΑΤΑΔΥΣΕΙΣ</vt:lpstr>
      <vt:lpstr>JET SKI Κ.Α. </vt:lpstr>
      <vt:lpstr>ΠΟΛΛΟΙ ΜΑΖΕΥΟΥΝ ΚΟΧΥΛΙΑ</vt:lpstr>
      <vt:lpstr>ΑΛΛΟΙ ΠΑΝΕ ΒΟΛΤΑ ΜΕ ΚΟΤΕΡΑ</vt:lpstr>
      <vt:lpstr>ΚΑΝΟΥΝ ΗΛΙΟΘΕΡΑΠΙΑ Ή ΜΠΑΝΙΑ</vt:lpstr>
      <vt:lpstr>ΜΠΑΝΙΑ ΚΑΝΕΙΣ ΣΕ ΟΜΟΡΦΕΣ ΠΙΣΙΝΕΣ…</vt:lpstr>
      <vt:lpstr>ΣΕ ΜΕΓΑΛΕΣ </vt:lpstr>
      <vt:lpstr>ΣΕ ΠΙΣΙΝΕΣ ΜΕ ΣΧΗΜΑΤΑ</vt:lpstr>
      <vt:lpstr>ΚΑΙ ΣΕ ΞΕΝΟΔΟΧΙΑ </vt:lpstr>
      <vt:lpstr>ΤΟ ΑΦΙΕΡΩΝΩ ΣΕ ΟΛΟΥΣ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</dc:title>
  <cp:lastModifiedBy>niko</cp:lastModifiedBy>
  <cp:revision>61</cp:revision>
  <dcterms:modified xsi:type="dcterms:W3CDTF">2013-01-04T10:08:28Z</dcterms:modified>
</cp:coreProperties>
</file>