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2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37044-1E63-471D-9AB4-1F5118FDFA6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8762762-9EDC-442C-B23C-DF472CF7566D}">
      <dgm:prSet phldrT="[Κείμενο]"/>
      <dgm:spPr/>
      <dgm:t>
        <a:bodyPr/>
        <a:lstStyle/>
        <a:p>
          <a:r>
            <a:rPr lang="el-GR" dirty="0" smtClean="0"/>
            <a:t>ΕΝΑ ΤΕΛΕΙΟ ΚΑΡΝΑΒΑΛΙ</a:t>
          </a:r>
        </a:p>
        <a:p>
          <a:r>
            <a:rPr lang="el-GR" dirty="0" smtClean="0"/>
            <a:t>!!!</a:t>
          </a:r>
        </a:p>
        <a:p>
          <a:endParaRPr lang="el-GR" dirty="0"/>
        </a:p>
      </dgm:t>
    </dgm:pt>
    <dgm:pt modelId="{8BCF37DC-8EFB-44B9-ABEF-B684C1C5C4EE}" type="parTrans" cxnId="{7C538CB4-E4AD-4A56-8AA4-E0C45F187583}">
      <dgm:prSet/>
      <dgm:spPr/>
      <dgm:t>
        <a:bodyPr/>
        <a:lstStyle/>
        <a:p>
          <a:endParaRPr lang="el-GR"/>
        </a:p>
      </dgm:t>
    </dgm:pt>
    <dgm:pt modelId="{DA3E81CC-6751-42C5-8560-7EACD0924139}" type="sibTrans" cxnId="{7C538CB4-E4AD-4A56-8AA4-E0C45F187583}">
      <dgm:prSet/>
      <dgm:spPr/>
      <dgm:t>
        <a:bodyPr/>
        <a:lstStyle/>
        <a:p>
          <a:endParaRPr lang="el-GR"/>
        </a:p>
      </dgm:t>
    </dgm:pt>
    <dgm:pt modelId="{B3C24CAD-2F0C-4324-96FD-1C88610A71C0}">
      <dgm:prSet phldrT="[Κείμενο]"/>
      <dgm:spPr/>
      <dgm:t>
        <a:bodyPr/>
        <a:lstStyle/>
        <a:p>
          <a:r>
            <a:rPr lang="el-GR" dirty="0" smtClean="0"/>
            <a:t>ΦΩΤΑ</a:t>
          </a:r>
          <a:endParaRPr lang="el-GR" dirty="0"/>
        </a:p>
      </dgm:t>
    </dgm:pt>
    <dgm:pt modelId="{6BC3B419-61DE-4369-BB94-BF0D1ABAE593}" type="parTrans" cxnId="{17217256-C774-4E1C-88AC-7139ACF02688}">
      <dgm:prSet/>
      <dgm:spPr/>
      <dgm:t>
        <a:bodyPr/>
        <a:lstStyle/>
        <a:p>
          <a:endParaRPr lang="el-GR"/>
        </a:p>
      </dgm:t>
    </dgm:pt>
    <dgm:pt modelId="{15AB8F5C-D14E-4A1A-BF91-FDE05A99D5AB}" type="sibTrans" cxnId="{17217256-C774-4E1C-88AC-7139ACF02688}">
      <dgm:prSet/>
      <dgm:spPr/>
      <dgm:t>
        <a:bodyPr/>
        <a:lstStyle/>
        <a:p>
          <a:endParaRPr lang="el-GR"/>
        </a:p>
      </dgm:t>
    </dgm:pt>
    <dgm:pt modelId="{2769E583-84B7-42A2-A1AE-5299A02620D6}">
      <dgm:prSet phldrT="[Κείμενο]"/>
      <dgm:spPr/>
      <dgm:t>
        <a:bodyPr/>
        <a:lstStyle/>
        <a:p>
          <a:r>
            <a:rPr lang="el-GR" dirty="0" smtClean="0"/>
            <a:t>ΣΑΜΑΤΑ</a:t>
          </a:r>
          <a:endParaRPr lang="el-GR" dirty="0"/>
        </a:p>
      </dgm:t>
    </dgm:pt>
    <dgm:pt modelId="{FB23740C-B4B7-460A-9FBE-485578104A2B}" type="parTrans" cxnId="{F06ECA91-031F-44EA-B927-CFB1FA6FFF5B}">
      <dgm:prSet/>
      <dgm:spPr/>
      <dgm:t>
        <a:bodyPr/>
        <a:lstStyle/>
        <a:p>
          <a:endParaRPr lang="el-GR"/>
        </a:p>
      </dgm:t>
    </dgm:pt>
    <dgm:pt modelId="{D5579BFB-371F-452A-8F90-5A2048989F57}" type="sibTrans" cxnId="{F06ECA91-031F-44EA-B927-CFB1FA6FFF5B}">
      <dgm:prSet/>
      <dgm:spPr/>
      <dgm:t>
        <a:bodyPr/>
        <a:lstStyle/>
        <a:p>
          <a:endParaRPr lang="el-GR"/>
        </a:p>
      </dgm:t>
    </dgm:pt>
    <dgm:pt modelId="{CDA74435-FD16-42AF-B2AB-52E8483563A6}">
      <dgm:prSet phldrT="[Κείμενο]"/>
      <dgm:spPr/>
      <dgm:t>
        <a:bodyPr/>
        <a:lstStyle/>
        <a:p>
          <a:r>
            <a:rPr lang="el-GR" dirty="0" smtClean="0"/>
            <a:t>ΚΑΙ ΚΑΤΑΠΛΗΚΤΙΚΑ ΕΦΕ</a:t>
          </a:r>
          <a:endParaRPr lang="el-GR" dirty="0"/>
        </a:p>
      </dgm:t>
    </dgm:pt>
    <dgm:pt modelId="{0AE66724-8029-4BF4-8CF1-4CE4CCFD4884}" type="parTrans" cxnId="{F619FA40-6237-4579-95ED-541D282C5516}">
      <dgm:prSet/>
      <dgm:spPr/>
      <dgm:t>
        <a:bodyPr/>
        <a:lstStyle/>
        <a:p>
          <a:endParaRPr lang="el-GR"/>
        </a:p>
      </dgm:t>
    </dgm:pt>
    <dgm:pt modelId="{5DFB5D44-01FB-4D61-98D4-4EFC79531750}" type="sibTrans" cxnId="{F619FA40-6237-4579-95ED-541D282C5516}">
      <dgm:prSet/>
      <dgm:spPr/>
      <dgm:t>
        <a:bodyPr/>
        <a:lstStyle/>
        <a:p>
          <a:endParaRPr lang="el-GR"/>
        </a:p>
      </dgm:t>
    </dgm:pt>
    <dgm:pt modelId="{B8582DB5-1173-48A7-ACB0-D1398E1F79D3}" type="pres">
      <dgm:prSet presAssocID="{8B337044-1E63-471D-9AB4-1F5118FDFA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6B75844-7B10-44A6-B687-FF39019AC215}" type="pres">
      <dgm:prSet presAssocID="{F8762762-9EDC-442C-B23C-DF472CF7566D}" presName="centerShape" presStyleLbl="node0" presStyleIdx="0" presStyleCnt="1"/>
      <dgm:spPr/>
      <dgm:t>
        <a:bodyPr/>
        <a:lstStyle/>
        <a:p>
          <a:endParaRPr lang="el-GR"/>
        </a:p>
      </dgm:t>
    </dgm:pt>
    <dgm:pt modelId="{A0888546-B477-4B7E-B39C-96C05E6DBD13}" type="pres">
      <dgm:prSet presAssocID="{6BC3B419-61DE-4369-BB94-BF0D1ABAE593}" presName="parTrans" presStyleLbl="bgSibTrans2D1" presStyleIdx="0" presStyleCnt="3"/>
      <dgm:spPr/>
      <dgm:t>
        <a:bodyPr/>
        <a:lstStyle/>
        <a:p>
          <a:endParaRPr lang="el-GR"/>
        </a:p>
      </dgm:t>
    </dgm:pt>
    <dgm:pt modelId="{FEF7DBF0-18A0-4394-AC04-5AE36426E640}" type="pres">
      <dgm:prSet presAssocID="{B3C24CAD-2F0C-4324-96FD-1C88610A71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E5C5FE-D535-4F16-89CB-87D87F703AAD}" type="pres">
      <dgm:prSet presAssocID="{FB23740C-B4B7-460A-9FBE-485578104A2B}" presName="parTrans" presStyleLbl="bgSibTrans2D1" presStyleIdx="1" presStyleCnt="3"/>
      <dgm:spPr/>
      <dgm:t>
        <a:bodyPr/>
        <a:lstStyle/>
        <a:p>
          <a:endParaRPr lang="el-GR"/>
        </a:p>
      </dgm:t>
    </dgm:pt>
    <dgm:pt modelId="{E97E8BFA-7748-407F-AA47-57248F7075E4}" type="pres">
      <dgm:prSet presAssocID="{2769E583-84B7-42A2-A1AE-5299A02620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F72E65-9E7D-4515-9653-B0A726F686A3}" type="pres">
      <dgm:prSet presAssocID="{0AE66724-8029-4BF4-8CF1-4CE4CCFD4884}" presName="parTrans" presStyleLbl="bgSibTrans2D1" presStyleIdx="2" presStyleCnt="3"/>
      <dgm:spPr/>
      <dgm:t>
        <a:bodyPr/>
        <a:lstStyle/>
        <a:p>
          <a:endParaRPr lang="el-GR"/>
        </a:p>
      </dgm:t>
    </dgm:pt>
    <dgm:pt modelId="{DEF702FA-C591-42E8-98AE-567E38A3B3FA}" type="pres">
      <dgm:prSet presAssocID="{CDA74435-FD16-42AF-B2AB-52E8483563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C538CB4-E4AD-4A56-8AA4-E0C45F187583}" srcId="{8B337044-1E63-471D-9AB4-1F5118FDFA6C}" destId="{F8762762-9EDC-442C-B23C-DF472CF7566D}" srcOrd="0" destOrd="0" parTransId="{8BCF37DC-8EFB-44B9-ABEF-B684C1C5C4EE}" sibTransId="{DA3E81CC-6751-42C5-8560-7EACD0924139}"/>
    <dgm:cxn modelId="{0817E446-F94B-4828-B07A-1F3B3DB4D22C}" type="presOf" srcId="{2769E583-84B7-42A2-A1AE-5299A02620D6}" destId="{E97E8BFA-7748-407F-AA47-57248F7075E4}" srcOrd="0" destOrd="0" presId="urn:microsoft.com/office/officeart/2005/8/layout/radial4"/>
    <dgm:cxn modelId="{DD643B01-E1E1-432A-A090-E9389F63BF43}" type="presOf" srcId="{B3C24CAD-2F0C-4324-96FD-1C88610A71C0}" destId="{FEF7DBF0-18A0-4394-AC04-5AE36426E640}" srcOrd="0" destOrd="0" presId="urn:microsoft.com/office/officeart/2005/8/layout/radial4"/>
    <dgm:cxn modelId="{301026CA-84E1-4F55-8874-FBEF47CAE01D}" type="presOf" srcId="{F8762762-9EDC-442C-B23C-DF472CF7566D}" destId="{96B75844-7B10-44A6-B687-FF39019AC215}" srcOrd="0" destOrd="0" presId="urn:microsoft.com/office/officeart/2005/8/layout/radial4"/>
    <dgm:cxn modelId="{6E579301-5313-417E-A10A-EF1B11EE8A92}" type="presOf" srcId="{6BC3B419-61DE-4369-BB94-BF0D1ABAE593}" destId="{A0888546-B477-4B7E-B39C-96C05E6DBD13}" srcOrd="0" destOrd="0" presId="urn:microsoft.com/office/officeart/2005/8/layout/radial4"/>
    <dgm:cxn modelId="{F06ECA91-031F-44EA-B927-CFB1FA6FFF5B}" srcId="{F8762762-9EDC-442C-B23C-DF472CF7566D}" destId="{2769E583-84B7-42A2-A1AE-5299A02620D6}" srcOrd="1" destOrd="0" parTransId="{FB23740C-B4B7-460A-9FBE-485578104A2B}" sibTransId="{D5579BFB-371F-452A-8F90-5A2048989F57}"/>
    <dgm:cxn modelId="{F334D547-C262-4772-9C05-88572503B0F1}" type="presOf" srcId="{FB23740C-B4B7-460A-9FBE-485578104A2B}" destId="{96E5C5FE-D535-4F16-89CB-87D87F703AAD}" srcOrd="0" destOrd="0" presId="urn:microsoft.com/office/officeart/2005/8/layout/radial4"/>
    <dgm:cxn modelId="{17217256-C774-4E1C-88AC-7139ACF02688}" srcId="{F8762762-9EDC-442C-B23C-DF472CF7566D}" destId="{B3C24CAD-2F0C-4324-96FD-1C88610A71C0}" srcOrd="0" destOrd="0" parTransId="{6BC3B419-61DE-4369-BB94-BF0D1ABAE593}" sibTransId="{15AB8F5C-D14E-4A1A-BF91-FDE05A99D5AB}"/>
    <dgm:cxn modelId="{56031AEA-F17B-4C5A-85D7-30D9C5EAFE8D}" type="presOf" srcId="{8B337044-1E63-471D-9AB4-1F5118FDFA6C}" destId="{B8582DB5-1173-48A7-ACB0-D1398E1F79D3}" srcOrd="0" destOrd="0" presId="urn:microsoft.com/office/officeart/2005/8/layout/radial4"/>
    <dgm:cxn modelId="{586A86DA-792A-49AA-84BF-F39CE7D64441}" type="presOf" srcId="{CDA74435-FD16-42AF-B2AB-52E8483563A6}" destId="{DEF702FA-C591-42E8-98AE-567E38A3B3FA}" srcOrd="0" destOrd="0" presId="urn:microsoft.com/office/officeart/2005/8/layout/radial4"/>
    <dgm:cxn modelId="{F619FA40-6237-4579-95ED-541D282C5516}" srcId="{F8762762-9EDC-442C-B23C-DF472CF7566D}" destId="{CDA74435-FD16-42AF-B2AB-52E8483563A6}" srcOrd="2" destOrd="0" parTransId="{0AE66724-8029-4BF4-8CF1-4CE4CCFD4884}" sibTransId="{5DFB5D44-01FB-4D61-98D4-4EFC79531750}"/>
    <dgm:cxn modelId="{0727E131-AFD1-47F7-9BFC-55DA357B1687}" type="presOf" srcId="{0AE66724-8029-4BF4-8CF1-4CE4CCFD4884}" destId="{5FF72E65-9E7D-4515-9653-B0A726F686A3}" srcOrd="0" destOrd="0" presId="urn:microsoft.com/office/officeart/2005/8/layout/radial4"/>
    <dgm:cxn modelId="{F58F0410-0518-4E0E-B65F-7846E0BE7C33}" type="presParOf" srcId="{B8582DB5-1173-48A7-ACB0-D1398E1F79D3}" destId="{96B75844-7B10-44A6-B687-FF39019AC215}" srcOrd="0" destOrd="0" presId="urn:microsoft.com/office/officeart/2005/8/layout/radial4"/>
    <dgm:cxn modelId="{49EBA6D7-5193-4682-971E-1D328904480B}" type="presParOf" srcId="{B8582DB5-1173-48A7-ACB0-D1398E1F79D3}" destId="{A0888546-B477-4B7E-B39C-96C05E6DBD13}" srcOrd="1" destOrd="0" presId="urn:microsoft.com/office/officeart/2005/8/layout/radial4"/>
    <dgm:cxn modelId="{F6693A62-6C84-4EA8-998F-730F88B4C95D}" type="presParOf" srcId="{B8582DB5-1173-48A7-ACB0-D1398E1F79D3}" destId="{FEF7DBF0-18A0-4394-AC04-5AE36426E640}" srcOrd="2" destOrd="0" presId="urn:microsoft.com/office/officeart/2005/8/layout/radial4"/>
    <dgm:cxn modelId="{B5456F3C-CEEB-47BC-9610-86CBF84DBD84}" type="presParOf" srcId="{B8582DB5-1173-48A7-ACB0-D1398E1F79D3}" destId="{96E5C5FE-D535-4F16-89CB-87D87F703AAD}" srcOrd="3" destOrd="0" presId="urn:microsoft.com/office/officeart/2005/8/layout/radial4"/>
    <dgm:cxn modelId="{29046484-6464-4784-B7E0-06B12FB3DB39}" type="presParOf" srcId="{B8582DB5-1173-48A7-ACB0-D1398E1F79D3}" destId="{E97E8BFA-7748-407F-AA47-57248F7075E4}" srcOrd="4" destOrd="0" presId="urn:microsoft.com/office/officeart/2005/8/layout/radial4"/>
    <dgm:cxn modelId="{7EA78C4E-3AD5-43B0-BC86-85A485F4E193}" type="presParOf" srcId="{B8582DB5-1173-48A7-ACB0-D1398E1F79D3}" destId="{5FF72E65-9E7D-4515-9653-B0A726F686A3}" srcOrd="5" destOrd="0" presId="urn:microsoft.com/office/officeart/2005/8/layout/radial4"/>
    <dgm:cxn modelId="{C734C11A-CAFF-4271-AC68-702DE09C88E3}" type="presParOf" srcId="{B8582DB5-1173-48A7-ACB0-D1398E1F79D3}" destId="{DEF702FA-C591-42E8-98AE-567E38A3B3F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B75844-7B10-44A6-B687-FF39019AC215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ΕΝΑ ΤΕΛΕΙΟ ΚΑΡΝΑΒΑΛΙ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!!!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100" kern="1200" dirty="0"/>
        </a:p>
      </dsp:txBody>
      <dsp:txXfrm>
        <a:off x="3083005" y="2461550"/>
        <a:ext cx="2063588" cy="2063588"/>
      </dsp:txXfrm>
    </dsp:sp>
    <dsp:sp modelId="{A0888546-B477-4B7E-B39C-96C05E6DBD13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7DBF0-18A0-4394-AC04-5AE36426E640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ΦΩΤΑ</a:t>
          </a:r>
          <a:endParaRPr lang="el-GR" sz="2200" kern="1200" dirty="0"/>
        </a:p>
      </dsp:txBody>
      <dsp:txXfrm>
        <a:off x="916039" y="1155731"/>
        <a:ext cx="1960408" cy="1568327"/>
      </dsp:txXfrm>
    </dsp:sp>
    <dsp:sp modelId="{96E5C5FE-D535-4F16-89CB-87D87F703AAD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E8BFA-7748-407F-AA47-57248F7075E4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ΣΑΜΑΤΑ</a:t>
          </a:r>
          <a:endParaRPr lang="el-GR" sz="2200" kern="1200" dirty="0"/>
        </a:p>
      </dsp:txBody>
      <dsp:txXfrm>
        <a:off x="3134595" y="824"/>
        <a:ext cx="1960408" cy="1568327"/>
      </dsp:txXfrm>
    </dsp:sp>
    <dsp:sp modelId="{5FF72E65-9E7D-4515-9653-B0A726F686A3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702FA-C591-42E8-98AE-567E38A3B3FA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ΚΑΙ ΚΑΤΑΠΛΗΚΤΙΚΑ ΕΦΕ</a:t>
          </a:r>
          <a:endParaRPr lang="el-GR" sz="2200" kern="1200" dirty="0"/>
        </a:p>
      </dsp:txBody>
      <dsp:txXfrm>
        <a:off x="5353151" y="1155731"/>
        <a:ext cx="1960408" cy="156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newsflash/>
    <p:sndAc>
      <p:stSnd>
        <p:snd r:embed="rId13" name="drumroll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3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prstTxWarp prst="textPlain">
              <a:avLst/>
            </a:prstTxWarp>
            <a:scene3d>
              <a:camera prst="orthographicFront">
                <a:rot lat="0" lon="21299999" rev="0"/>
              </a:camera>
              <a:lightRig rig="sunset" dir="t"/>
            </a:scene3d>
            <a:sp3d prstMaterial="matte"/>
          </a:bodyPr>
          <a:lstStyle/>
          <a:p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Κ</a:t>
            </a:r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accent4">
                    <a:lumMod val="75000"/>
                  </a:schemeClr>
                </a:solidFill>
              </a:rPr>
              <a:t>Ρ</a:t>
            </a:r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accent3">
                    <a:lumMod val="75000"/>
                  </a:schemeClr>
                </a:solidFill>
              </a:rPr>
              <a:t>Ν</a:t>
            </a:r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bg1">
                    <a:lumMod val="65000"/>
                  </a:schemeClr>
                </a:solidFill>
              </a:rPr>
              <a:t>Α</a:t>
            </a:r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bg2">
                    <a:lumMod val="50000"/>
                  </a:schemeClr>
                </a:solidFill>
              </a:rPr>
              <a:t>Λ</a:t>
            </a:r>
            <a:r>
              <a:rPr lang="el-GR" dirty="0" smtClean="0">
                <a:ln cap="flat" cmpd="sng">
                  <a:solidFill>
                    <a:schemeClr val="tx1"/>
                  </a:solidFill>
                  <a:prstDash val="sysDot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Ι</a:t>
            </a:r>
            <a:endParaRPr lang="el-GR" dirty="0">
              <a:ln cap="flat" cmpd="sng">
                <a:solidFill>
                  <a:schemeClr val="tx1"/>
                </a:solidFill>
                <a:prstDash val="sysDot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el-GR" sz="4000" dirty="0" smtClean="0">
                <a:solidFill>
                  <a:schemeClr val="accent6">
                    <a:lumMod val="75000"/>
                  </a:schemeClr>
                </a:solidFill>
              </a:rPr>
              <a:t>ΚΟ</a:t>
            </a:r>
            <a:r>
              <a:rPr lang="el-GR" sz="4000" dirty="0" smtClean="0">
                <a:solidFill>
                  <a:schemeClr val="accent5">
                    <a:lumMod val="75000"/>
                  </a:schemeClr>
                </a:solidFill>
              </a:rPr>
              <a:t>ΝΤ</a:t>
            </a:r>
            <a:r>
              <a:rPr lang="el-GR" sz="4000" dirty="0" smtClean="0">
                <a:solidFill>
                  <a:schemeClr val="accent4">
                    <a:lumMod val="75000"/>
                  </a:schemeClr>
                </a:solidFill>
              </a:rPr>
              <a:t>ΙΝ</a:t>
            </a:r>
            <a:r>
              <a:rPr lang="el-GR" sz="4000" dirty="0" smtClean="0">
                <a:solidFill>
                  <a:schemeClr val="accent3">
                    <a:lumMod val="75000"/>
                  </a:schemeClr>
                </a:solidFill>
              </a:rPr>
              <a:t>ΗΣ</a:t>
            </a:r>
            <a:r>
              <a:rPr lang="el-GR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</a:rPr>
              <a:t>ΑΛ</a:t>
            </a:r>
            <a:r>
              <a:rPr lang="el-GR" sz="4000" dirty="0" smtClean="0">
                <a:solidFill>
                  <a:schemeClr val="accent1">
                    <a:lumMod val="75000"/>
                  </a:schemeClr>
                </a:solidFill>
              </a:rPr>
              <a:t>ΕΞ</a:t>
            </a:r>
            <a:r>
              <a:rPr lang="el-GR" sz="4000" dirty="0" smtClean="0">
                <a:solidFill>
                  <a:schemeClr val="bg1">
                    <a:lumMod val="65000"/>
                  </a:schemeClr>
                </a:solidFill>
              </a:rPr>
              <a:t>ΑΝ</a:t>
            </a:r>
            <a:r>
              <a:rPr lang="el-GR" sz="4000" dirty="0" smtClean="0">
                <a:solidFill>
                  <a:schemeClr val="bg2">
                    <a:lumMod val="50000"/>
                  </a:schemeClr>
                </a:solidFill>
              </a:rPr>
              <a:t>ΔΡ</a:t>
            </a:r>
            <a:r>
              <a:rPr lang="el-G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ΟΣ</a:t>
            </a:r>
            <a:endParaRPr lang="el-GR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28604"/>
            <a:ext cx="126086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newsflash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ΑΛΛΟΙ ΑΝΕΒΑΙΝΟΥΝ ΣΕ ΑΡΜΑΤΑ </a:t>
            </a:r>
            <a:endParaRPr lang="el-GR" dirty="0"/>
          </a:p>
        </p:txBody>
      </p:sp>
      <p:pic>
        <p:nvPicPr>
          <p:cNvPr id="4" name="3 - Θέση περιεχομένου" descr="karnavali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6471" y="1600200"/>
            <a:ext cx="5631058" cy="4525963"/>
          </a:xfrm>
        </p:spPr>
      </p:pic>
    </p:spTree>
  </p:cSld>
  <p:clrMapOvr>
    <a:masterClrMapping/>
  </p:clrMapOvr>
  <p:transition spd="slow" advTm="2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 ΚΑΡΝΑΒΑΛΙ Η ΣΤΟΛΗ ΠΑΙΖΕΙ ΡΟΛΟ!!!</a:t>
            </a:r>
            <a:endParaRPr lang="el-GR" dirty="0"/>
          </a:p>
        </p:txBody>
      </p:sp>
      <p:pic>
        <p:nvPicPr>
          <p:cNvPr id="4" name="3 - Θέση περιεχομένου" descr="CARNAV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76500" y="2434431"/>
            <a:ext cx="4191000" cy="2857500"/>
          </a:xfrm>
        </p:spPr>
      </p:pic>
    </p:spTree>
  </p:cSld>
  <p:clrMapOvr>
    <a:masterClrMapping/>
  </p:clrMapOvr>
  <p:transition spd="slow" advTm="2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rio2_600_400_-15201568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prstTxWarp prst="textFadeLeft">
              <a:avLst>
                <a:gd name="adj" fmla="val 29699"/>
              </a:avLst>
            </a:prstTxWarp>
            <a:normAutofit/>
          </a:bodyPr>
          <a:lstStyle/>
          <a:p>
            <a:r>
              <a:rPr lang="el-GR" sz="2000" dirty="0" smtClean="0">
                <a:solidFill>
                  <a:schemeClr val="bg1">
                    <a:lumMod val="95000"/>
                  </a:schemeClr>
                </a:solidFill>
              </a:rPr>
              <a:t>ΑΥΤΗ ΤΗΝ ΕΡΓΑΣΙΑ ΤΗΝ ΑΦΙΕΡΩΝΩ ΣΕ ΟΛΟΥΣ!!!</a:t>
            </a:r>
            <a:endParaRPr lang="el-G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spd="slow" advTm="2000">
    <p:newsflash/>
    <p:sndAc>
      <p:stSnd>
        <p:snd r:embed="rId1" name="j021409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  <a:normAutofit fontScale="90000"/>
          </a:bodyPr>
          <a:lstStyle/>
          <a:p>
            <a:r>
              <a:rPr lang="el-GR" dirty="0" smtClean="0"/>
              <a:t>ΓΙΑ ΝΑ ΔΙΑΣΚΕΔΑΣΕΙ ΕΝΑ ΠΑΙΔΙ ΣΕ ΕΝΑ ΚΑΡΝΑΒΑΛΙ ΠΡΕΠΕΙ ΝΑ ΕΧΕΙ</a:t>
            </a:r>
            <a:r>
              <a:rPr lang="en-US" dirty="0" smtClean="0"/>
              <a:t>: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2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el-GR" sz="3600" dirty="0" smtClean="0"/>
              <a:t>ΤΟ ΚΑΡΝΑΒΑΛΙ ΤΗΣ ΠΑΤΡΑΣ ΕΙΝΑΙ ΤΟ ΚΑΛΥΤΕΡΟ ΣΤΗΝ ΕΛΛΑΔΑ!!! ΔΙΟΤΙ ΕΧΕΙ</a:t>
            </a:r>
            <a:r>
              <a:rPr lang="en-US" sz="3600" dirty="0" smtClean="0"/>
              <a:t>:</a:t>
            </a:r>
            <a:r>
              <a:rPr lang="el-GR" sz="3600" dirty="0" smtClean="0"/>
              <a:t> ΑΡΜΑΤΑ</a:t>
            </a:r>
            <a:endParaRPr lang="el-GR" sz="3600" dirty="0"/>
          </a:p>
        </p:txBody>
      </p:sp>
      <p:pic>
        <p:nvPicPr>
          <p:cNvPr id="4" name="3 - Θέση περιεχομένου" descr="carnival_patr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71736" y="2428868"/>
            <a:ext cx="4114800" cy="2834640"/>
          </a:xfrm>
        </p:spPr>
      </p:pic>
    </p:spTree>
  </p:cSld>
  <p:clrMapOvr>
    <a:masterClrMapping/>
  </p:clrMapOvr>
  <p:transition spd="slow" advTm="3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CascadeDown">
              <a:avLst/>
            </a:prstTxWarp>
          </a:bodyPr>
          <a:lstStyle/>
          <a:p>
            <a:r>
              <a:rPr lang="el-GR" dirty="0" smtClean="0"/>
              <a:t>ΑΣΤΕΙΑ!!!</a:t>
            </a:r>
            <a:endParaRPr lang="el-GR" dirty="0"/>
          </a:p>
        </p:txBody>
      </p:sp>
      <p:pic>
        <p:nvPicPr>
          <p:cNvPr id="4" name="3 - Θέση περιεχομένου" descr="met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643050"/>
            <a:ext cx="6831642" cy="4525963"/>
          </a:xfrm>
        </p:spPr>
      </p:pic>
    </p:spTree>
  </p:cSld>
  <p:clrMapOvr>
    <a:masterClrMapping/>
  </p:clrMapOvr>
  <p:transition spd="slow" advTm="3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l-GR" dirty="0" smtClean="0"/>
              <a:t>ΠΟΥ ΣΕ ΚΑΝΟΥΝ ΝΑ ΓΕΛΑΣ!!!</a:t>
            </a:r>
            <a:endParaRPr lang="el-GR" dirty="0"/>
          </a:p>
        </p:txBody>
      </p:sp>
      <p:pic>
        <p:nvPicPr>
          <p:cNvPr id="4" name="3 - Θέση περιεχομένου" descr="43019443_Karnavali_Patra_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</p:cSld>
  <p:clrMapOvr>
    <a:masterClrMapping/>
  </p:clrMapOvr>
  <p:transition spd="slow" advTm="3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FadeRight">
              <a:avLst/>
            </a:prstTxWarp>
            <a:normAutofit fontScale="90000"/>
          </a:bodyPr>
          <a:lstStyle/>
          <a:p>
            <a:r>
              <a:rPr lang="el-GR" dirty="0" smtClean="0"/>
              <a:t>ΕΜ ΑΥΤΟ ΟΧΙ ΑΥΤΟ ΕΙΝΑΙ ΓΙΑ ΝΤΟΜΑΤΑ ΚΑΙ ΟΧΙ ΜΟΝΟ!!!</a:t>
            </a:r>
            <a:endParaRPr lang="el-GR" dirty="0"/>
          </a:p>
        </p:txBody>
      </p:sp>
      <p:pic>
        <p:nvPicPr>
          <p:cNvPr id="4" name="3 - Θέση περιεχομένου" descr="patra_vazei_haratsi_thlipsi_karnavali_2412925_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52587" y="2234406"/>
            <a:ext cx="5838825" cy="3257550"/>
          </a:xfrm>
        </p:spPr>
      </p:pic>
    </p:spTree>
  </p:cSld>
  <p:clrMapOvr>
    <a:masterClrMapping/>
  </p:clrMapOvr>
  <p:transition spd="slow" advTm="3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el-GR" dirty="0" smtClean="0"/>
              <a:t>ΤΑ ΦΩΤΑ ΠΟΥ ΛΕΓΑΜΕ!!!</a:t>
            </a:r>
            <a:endParaRPr lang="el-GR" dirty="0"/>
          </a:p>
        </p:txBody>
      </p:sp>
      <p:pic>
        <p:nvPicPr>
          <p:cNvPr id="4" name="3 - Θέση περιεχομένου" descr="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1300" y="1831181"/>
            <a:ext cx="6121400" cy="4064000"/>
          </a:xfrm>
        </p:spPr>
      </p:pic>
    </p:spTree>
  </p:cSld>
  <p:clrMapOvr>
    <a:masterClrMapping/>
  </p:clrMapOvr>
  <p:transition spd="slow" advTm="3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 ΝΤΥΝΟΝΤΑΙ</a:t>
            </a:r>
            <a:endParaRPr lang="el-GR" dirty="0"/>
          </a:p>
        </p:txBody>
      </p:sp>
      <p:pic>
        <p:nvPicPr>
          <p:cNvPr id="4" name="3 - Θέση περιεχομένου" descr="-_1_~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0750" y="2196306"/>
            <a:ext cx="4762500" cy="3333750"/>
          </a:xfrm>
        </p:spPr>
      </p:pic>
    </p:spTree>
  </p:cSld>
  <p:clrMapOvr>
    <a:masterClrMapping/>
  </p:clrMapOvr>
  <p:transition spd="slow" advTm="3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ΑΛΛΟΙ ΚΑΝΟΥΝ ΠΑΡΕΛΑΣΗ</a:t>
            </a:r>
            <a:endParaRPr lang="el-GR" dirty="0"/>
          </a:p>
        </p:txBody>
      </p:sp>
      <p:pic>
        <p:nvPicPr>
          <p:cNvPr id="7" name="6 - Θέση περιεχομένου" descr="untitled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07" y="2928934"/>
            <a:ext cx="4532494" cy="2786082"/>
          </a:xfrm>
        </p:spPr>
      </p:pic>
      <p:pic>
        <p:nvPicPr>
          <p:cNvPr id="8" name="7 - Θέση περιεχομένου" descr="123573447777YO1q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86314" y="2955135"/>
            <a:ext cx="4071966" cy="2759882"/>
          </a:xfrm>
        </p:spPr>
      </p:pic>
    </p:spTree>
  </p:cSld>
  <p:clrMapOvr>
    <a:masterClrMapping/>
  </p:clrMapOvr>
  <p:transition spd="slow" advTm="2000">
    <p:newsflash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87</Words>
  <Application>Microsoft Office PowerPoint</Application>
  <PresentationFormat>Προβολή στην οθόνη (4:3)</PresentationFormat>
  <Paragraphs>18</Paragraphs>
  <Slides>12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ΚΑΡΝΑΒΑΛΙ</vt:lpstr>
      <vt:lpstr>ΓΙΑ ΝΑ ΔΙΑΣΚΕΔΑΣΕΙ ΕΝΑ ΠΑΙΔΙ ΣΕ ΕΝΑ ΚΑΡΝΑΒΑΛΙ ΠΡΕΠΕΙ ΝΑ ΕΧΕΙ:</vt:lpstr>
      <vt:lpstr>ΤΟ ΚΑΡΝΑΒΑΛΙ ΤΗΣ ΠΑΤΡΑΣ ΕΙΝΑΙ ΤΟ ΚΑΛΥΤΕΡΟ ΣΤΗΝ ΕΛΛΑΔΑ!!! ΔΙΟΤΙ ΕΧΕΙ: ΑΡΜΑΤΑ</vt:lpstr>
      <vt:lpstr>ΑΣΤΕΙΑ!!!</vt:lpstr>
      <vt:lpstr>ΠΟΥ ΣΕ ΚΑΝΟΥΝ ΝΑ ΓΕΛΑΣ!!!</vt:lpstr>
      <vt:lpstr>ΕΜ ΑΥΤΟ ΟΧΙ ΑΥΤΟ ΕΙΝΑΙ ΓΙΑ ΝΤΟΜΑΤΑ ΚΑΙ ΟΧΙ ΜΟΝΟ!!!</vt:lpstr>
      <vt:lpstr>ΤΑ ΦΩΤΑ ΠΟΥ ΛΕΓΑΜΕ!!!</vt:lpstr>
      <vt:lpstr>ΠΟΛΥ ΝΤΥΝΟΝΤΑΙ</vt:lpstr>
      <vt:lpstr>ΑΛΛΟΙ ΚΑΝΟΥΝ ΠΑΡΕΛΑΣΗ</vt:lpstr>
      <vt:lpstr>ΚΑΙ ΑΛΛΟΙ ΑΝΕΒΑΙΝΟΥΝ ΣΕ ΑΡΜΑΤΑ </vt:lpstr>
      <vt:lpstr>ΣΤΟ ΚΑΡΝΑΒΑΛΙ Η ΣΤΟΛΗ ΠΑΙΖΕΙ ΡΟΛΟ!!!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ΚΑΡΝΑΒΑΛΙ</dc:title>
  <cp:lastModifiedBy>niko</cp:lastModifiedBy>
  <cp:revision>13</cp:revision>
  <dcterms:modified xsi:type="dcterms:W3CDTF">2013-01-03T19:57:36Z</dcterms:modified>
</cp:coreProperties>
</file>