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F978BA-3D46-482E-92A4-177786B5D6FC}" type="datetimeFigureOut">
              <a:rPr lang="el-GR" smtClean="0"/>
              <a:pPr/>
              <a:t>27/6/2014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D6BB33-16F2-431A-AD6A-72D363B0175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καλοκαιρι</a:t>
            </a:r>
            <a:r>
              <a:rPr lang="el-GR" dirty="0" smtClean="0"/>
              <a:t> στο </a:t>
            </a:r>
            <a:r>
              <a:rPr lang="el-GR" dirty="0" err="1" smtClean="0"/>
              <a:t>ριο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Ελπίζω να σας αρέσει</a:t>
            </a:r>
          </a:p>
          <a:p>
            <a:endParaRPr lang="el-GR" dirty="0"/>
          </a:p>
          <a:p>
            <a:r>
              <a:rPr lang="el-GR" dirty="0" smtClean="0"/>
              <a:t>                                  Ιορδάνης</a:t>
            </a:r>
            <a:endParaRPr lang="el-GR" dirty="0"/>
          </a:p>
        </p:txBody>
      </p:sp>
    </p:spTree>
  </p:cSld>
  <p:clrMapOvr>
    <a:masterClrMapping/>
  </p:clrMapOvr>
  <p:transition advTm="4828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6 - Θέση περιεχομένου" descr="under-the-s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383440">
            <a:off x="730622" y="1943277"/>
            <a:ext cx="2444250" cy="1921723"/>
          </a:xfrm>
        </p:spPr>
      </p:pic>
      <p:pic>
        <p:nvPicPr>
          <p:cNvPr id="8" name="7 - Θέση περιεχομένου" descr="b01_05118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88771"/>
            <a:ext cx="4038600" cy="2548820"/>
          </a:xfrm>
        </p:spPr>
      </p:pic>
    </p:spTree>
  </p:cSld>
  <p:clrMapOvr>
    <a:masterClrMapping/>
  </p:clrMapOvr>
  <p:transition advTm="3391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το πιο διάσημο έργο του</a:t>
            </a:r>
            <a:endParaRPr lang="el-GR" dirty="0"/>
          </a:p>
        </p:txBody>
      </p:sp>
      <p:pic>
        <p:nvPicPr>
          <p:cNvPr id="5" name="4 - Θέση περιεχομένου" descr="Rio-2-350x2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34401">
            <a:off x="809624" y="2786058"/>
            <a:ext cx="3396201" cy="2115348"/>
          </a:xfrm>
        </p:spPr>
      </p:pic>
      <p:pic>
        <p:nvPicPr>
          <p:cNvPr id="6" name="5 - Θέση περιεχομένου" descr="rio-350x2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658879">
            <a:off x="4572000" y="2557984"/>
            <a:ext cx="3762375" cy="2343422"/>
          </a:xfrm>
        </p:spPr>
      </p:pic>
    </p:spTree>
  </p:cSld>
  <p:clrMapOvr>
    <a:masterClrMapping/>
  </p:clrMapOvr>
  <p:transition advTm="4454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τώρα ας πάμε λίγο στο μουντιάλ</a:t>
            </a:r>
            <a:endParaRPr lang="el-GR" dirty="0"/>
          </a:p>
        </p:txBody>
      </p:sp>
      <p:pic>
        <p:nvPicPr>
          <p:cNvPr id="9" name="8 - Θέση περιεχομένου" descr="brasil-2014-brazil-2014-logo-ofici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6450" y="1964531"/>
            <a:ext cx="3340100" cy="3797300"/>
          </a:xfrm>
        </p:spPr>
      </p:pic>
      <p:pic>
        <p:nvPicPr>
          <p:cNvPr id="10" name="9 - Θέση περιεχομένου" descr="brazilian-soccer-football-player-wears-shirt-rio-holding-brazil-colors-de-janeiro-354400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6300" y="2407761"/>
            <a:ext cx="3962400" cy="2910840"/>
          </a:xfrm>
        </p:spPr>
      </p:pic>
    </p:spTree>
  </p:cSld>
  <p:clrMapOvr>
    <a:masterClrMapping/>
  </p:clrMapOvr>
  <p:transition advTm="2812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Είναι οι πιο καλοί ποδοσφαιριστές </a:t>
            </a:r>
            <a:endParaRPr lang="el-GR" dirty="0"/>
          </a:p>
        </p:txBody>
      </p:sp>
      <p:pic>
        <p:nvPicPr>
          <p:cNvPr id="9" name="8 - Θέση περιεχομένου" descr="171166001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5881"/>
            <a:ext cx="4038600" cy="3862077"/>
          </a:xfrm>
        </p:spPr>
      </p:pic>
      <p:pic>
        <p:nvPicPr>
          <p:cNvPr id="10" name="9 - Θέση περιεχομένου" descr="brazil-vs-costa-de-marfil-en-vivo-copa-mundial-431280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73946"/>
            <a:ext cx="4038600" cy="3412507"/>
          </a:xfrm>
        </p:spPr>
      </p:pic>
    </p:spTree>
  </p:cSld>
  <p:clrMapOvr>
    <a:masterClrMapping/>
  </p:clrMapOvr>
  <p:transition advTm="3937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Και νικάνε </a:t>
            </a:r>
            <a:r>
              <a:rPr lang="el-GR" dirty="0" smtClean="0"/>
              <a:t>συνέχεια </a:t>
            </a:r>
            <a:endParaRPr lang="el-GR" dirty="0"/>
          </a:p>
        </p:txBody>
      </p:sp>
      <p:pic>
        <p:nvPicPr>
          <p:cNvPr id="9" name="8 - Θέση περιεχομένου" descr="fifa-brazil-2014_14012926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9068"/>
            <a:ext cx="4038600" cy="4348226"/>
          </a:xfrm>
        </p:spPr>
      </p:pic>
      <p:pic>
        <p:nvPicPr>
          <p:cNvPr id="10" name="9 - Θέση περιεχομένου" descr="fifa-brazil-2014_14012926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038600" cy="4357718"/>
          </a:xfrm>
        </p:spPr>
      </p:pic>
    </p:spTree>
  </p:cSld>
  <p:clrMapOvr>
    <a:masterClrMapping/>
  </p:clrMapOvr>
  <p:transition advTm="2719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8 - Θέση περιεχομένου" descr="world-cup-2014-wallpaper_14012927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1119"/>
            <a:ext cx="4038600" cy="3328211"/>
          </a:xfrm>
        </p:spPr>
      </p:pic>
      <p:pic>
        <p:nvPicPr>
          <p:cNvPr id="10" name="9 - Θέση περιεχομένου" descr="world-cup-2014-wallpaper_14012927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794938"/>
          </a:xfrm>
        </p:spPr>
      </p:pic>
    </p:spTree>
  </p:cSld>
  <p:clrMapOvr>
    <a:masterClrMapping/>
  </p:clrMapOvr>
  <p:transition advTm="2328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πιο καλή χρονιά </a:t>
            </a:r>
            <a:endParaRPr lang="el-GR" dirty="0"/>
          </a:p>
        </p:txBody>
      </p:sp>
      <p:pic>
        <p:nvPicPr>
          <p:cNvPr id="9" name="8 - Θέση περιεχομένου" descr="world-cup-gold-brazilian-soccer-ball-grass-blue-sky-35722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3059129"/>
          </a:xfrm>
        </p:spPr>
      </p:pic>
      <p:pic>
        <p:nvPicPr>
          <p:cNvPr id="10" name="9 - Θέση περιεχομένου" descr="brasil-2014-brazil-2014-logo-ofici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7450" y="1964531"/>
            <a:ext cx="3340100" cy="3797300"/>
          </a:xfrm>
        </p:spPr>
      </p:pic>
    </p:spTree>
  </p:cSld>
  <p:clrMapOvr>
    <a:masterClrMapping/>
  </p:clrMapOvr>
  <p:transition advTm="3688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 αυτή υπήρχαν τόσες νίκες και τόσα </a:t>
            </a:r>
            <a:r>
              <a:rPr lang="el-GR" dirty="0" err="1" smtClean="0"/>
              <a:t>κύπελα</a:t>
            </a: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13" name="12 - Θέση περιεχομένου" descr="168637068RM00439_Brazil_v_J_crop_nor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0"/>
            <a:ext cx="4038600" cy="2983721"/>
          </a:xfrm>
        </p:spPr>
      </p:pic>
      <p:pic>
        <p:nvPicPr>
          <p:cNvPr id="14" name="13 - Θέση περιεχομένου" descr="fifa-brazil-2014_14012926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9085"/>
            <a:ext cx="4038600" cy="3124493"/>
          </a:xfrm>
        </p:spPr>
      </p:pic>
    </p:spTree>
  </p:cSld>
  <p:clrMapOvr>
    <a:masterClrMapping/>
  </p:clrMapOvr>
  <p:transition advTm="4265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8 - Θέση περιεχομένου" descr="brazilian-soccer-football-player-wears-shirt-rio-holding-brazil-colors-de-janeiro-354400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2407760"/>
            <a:ext cx="3962400" cy="3235817"/>
          </a:xfrm>
        </p:spPr>
      </p:pic>
      <p:pic>
        <p:nvPicPr>
          <p:cNvPr id="10" name="9 - Θέση περιεχομένου" descr="171166001_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5881"/>
            <a:ext cx="4038600" cy="3219135"/>
          </a:xfrm>
        </p:spPr>
      </p:pic>
    </p:spTree>
  </p:cSld>
  <p:clrMapOvr>
    <a:masterClrMapping/>
  </p:clrMapOvr>
  <p:transition advTm="2657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ΤΕΛΟΣ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 smtClean="0"/>
              <a:t>Ευχαριστώ για την παρακολούθηση  </a:t>
            </a:r>
            <a:endParaRPr lang="el-GR" dirty="0"/>
          </a:p>
        </p:txBody>
      </p:sp>
    </p:spTree>
  </p:cSld>
  <p:clrMapOvr>
    <a:masterClrMapping/>
  </p:clrMapOvr>
  <p:transition advTm="2343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πόλη  που όλοι παίζουν ποδόσφαιρο</a:t>
            </a:r>
            <a:endParaRPr lang="el-GR" dirty="0"/>
          </a:p>
        </p:txBody>
      </p:sp>
      <p:pic>
        <p:nvPicPr>
          <p:cNvPr id="4" name="3 - Θέση περιεχομένου" descr="171166001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5103" y="1600200"/>
            <a:ext cx="6953794" cy="4708525"/>
          </a:xfrm>
        </p:spPr>
      </p:pic>
    </p:spTree>
  </p:cSld>
  <p:clrMapOvr>
    <a:masterClrMapping/>
  </p:clrMapOvr>
  <p:transition advTm="4547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Θέση περιεχομένου" descr="brazilian-soccer-football-player-wears-shirt-rio-holding-brazil-colors-de-janeiro-354400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2407761"/>
            <a:ext cx="3962400" cy="2910840"/>
          </a:xfrm>
        </p:spPr>
      </p:pic>
      <p:pic>
        <p:nvPicPr>
          <p:cNvPr id="6" name="5 - Θέση περιεχομένου" descr="rio-brazil_2842092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99490"/>
            <a:ext cx="4038600" cy="2527382"/>
          </a:xfrm>
        </p:spPr>
      </p:pic>
    </p:spTree>
  </p:cSld>
  <p:clrMapOvr>
    <a:masterClrMapping/>
  </p:clrMapOvr>
  <p:transition advTm="3343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πόλη με τα πιο ωραία καρναβάλια</a:t>
            </a:r>
            <a:endParaRPr lang="el-GR" sz="3600" dirty="0"/>
          </a:p>
        </p:txBody>
      </p:sp>
      <p:pic>
        <p:nvPicPr>
          <p:cNvPr id="5" name="4 - Θέση περιεχομένου" descr="brazil-rio-carnival-float-gold-r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2755" y="2465372"/>
            <a:ext cx="3727490" cy="2795618"/>
          </a:xfrm>
        </p:spPr>
      </p:pic>
      <p:pic>
        <p:nvPicPr>
          <p:cNvPr id="6" name="5 - Θέση περιεχομένου" descr="brazil-carnival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ransition advTm="3297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Rio-Carniv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- Θέση περιεχομένου" descr="brazil-carnival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ransition advTm="2844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Την πιο ωραία θέα</a:t>
            </a:r>
            <a:endParaRPr lang="el-GR" dirty="0"/>
          </a:p>
        </p:txBody>
      </p:sp>
      <p:pic>
        <p:nvPicPr>
          <p:cNvPr id="5" name="4 - Θέση περιεχομένου" descr="620-statue-christ-the-redeemer-rio-de-janeiro.imgcache.rev13594805825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62699"/>
            <a:ext cx="4038600" cy="2800965"/>
          </a:xfrm>
        </p:spPr>
      </p:pic>
      <p:pic>
        <p:nvPicPr>
          <p:cNvPr id="6" name="5 - Θέση περιεχομένου" descr="17985800-christ-the-redeemer-in-clouds--rio-de-janeiro-braz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48393"/>
            <a:ext cx="4038600" cy="2629577"/>
          </a:xfrm>
        </p:spPr>
      </p:pic>
    </p:spTree>
  </p:cSld>
  <p:clrMapOvr>
    <a:masterClrMapping/>
  </p:clrMapOvr>
  <p:transition advTm="3734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b01_05118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88771"/>
            <a:ext cx="4038600" cy="2548820"/>
          </a:xfrm>
        </p:spPr>
      </p:pic>
      <p:pic>
        <p:nvPicPr>
          <p:cNvPr id="6" name="5 - Θέση περιεχομένου" descr="corcovado_suns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214554"/>
            <a:ext cx="3521075" cy="1315435"/>
          </a:xfrm>
        </p:spPr>
      </p:pic>
    </p:spTree>
  </p:cSld>
  <p:clrMapOvr>
    <a:masterClrMapping/>
  </p:clrMapOvr>
  <p:transition advTm="3594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τα πιο σπάνια πούλια</a:t>
            </a:r>
            <a:endParaRPr lang="el-GR" dirty="0"/>
          </a:p>
        </p:txBody>
      </p:sp>
      <p:pic>
        <p:nvPicPr>
          <p:cNvPr id="5" name="4 - Θέση περιεχομένου" descr="Anodorhynchus_leari_-Rio_de_Janeiro_Zoo,_Brazil-8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- Θέση περιεχομένου" descr="680x427xCW_Brazil_Rio_Paraty_HERO-1.jpg,qitok=HJtz-zz7.pagespeed.ic.w3M1dYi2M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95180"/>
            <a:ext cx="4038600" cy="2536003"/>
          </a:xfrm>
        </p:spPr>
      </p:pic>
    </p:spTree>
  </p:cSld>
  <p:clrMapOvr>
    <a:masterClrMapping/>
  </p:clrMapOvr>
  <p:transition advTm="4735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Την πιο ωραία παράλια</a:t>
            </a:r>
            <a:endParaRPr lang="el-GR" dirty="0"/>
          </a:p>
        </p:txBody>
      </p:sp>
      <p:pic>
        <p:nvPicPr>
          <p:cNvPr id="9" name="8 - Θέση περιεχομένου" descr="b01_05118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88771"/>
            <a:ext cx="4038600" cy="2548820"/>
          </a:xfrm>
        </p:spPr>
      </p:pic>
      <p:pic>
        <p:nvPicPr>
          <p:cNvPr id="12" name="11 - Θέση περιεχομένου" descr="rio-brazil_2842092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99490"/>
            <a:ext cx="4038600" cy="2527382"/>
          </a:xfrm>
        </p:spPr>
      </p:pic>
    </p:spTree>
  </p:cSld>
  <p:clrMapOvr>
    <a:masterClrMapping/>
  </p:clrMapOvr>
  <p:transition advTm="3265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74</Words>
  <Application>Microsoft Office PowerPoint</Application>
  <PresentationFormat>Προβολή στην οθόνη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Αποκορύφωμα</vt:lpstr>
      <vt:lpstr>Το καλοκαιρι στο ριο</vt:lpstr>
      <vt:lpstr>Η πόλη  που όλοι παίζουν ποδόσφαιρο</vt:lpstr>
      <vt:lpstr>Διαφάνεια 3</vt:lpstr>
      <vt:lpstr>Η πόλη με τα πιο ωραία καρναβάλια</vt:lpstr>
      <vt:lpstr>Διαφάνεια 5</vt:lpstr>
      <vt:lpstr>Την πιο ωραία θέα</vt:lpstr>
      <vt:lpstr>Διαφάνεια 7</vt:lpstr>
      <vt:lpstr>Με τα πιο σπάνια πούλια</vt:lpstr>
      <vt:lpstr>Την πιο ωραία παράλια</vt:lpstr>
      <vt:lpstr>Διαφάνεια 10</vt:lpstr>
      <vt:lpstr>Και το πιο διάσημο έργο του</vt:lpstr>
      <vt:lpstr>Και τώρα ας πάμε λίγο στο μουντιάλ</vt:lpstr>
      <vt:lpstr>Είναι οι πιο καλοί ποδοσφαιριστές </vt:lpstr>
      <vt:lpstr>Και νικάνε συνέχεια </vt:lpstr>
      <vt:lpstr>Διαφάνεια 15</vt:lpstr>
      <vt:lpstr>Η πιο καλή χρονιά </vt:lpstr>
      <vt:lpstr>Σε αυτή υπήρχαν τόσες νίκες και τόσα κύπελα  </vt:lpstr>
      <vt:lpstr>Διαφάνεια 18</vt:lpstr>
      <vt:lpstr>ΤΕΛΟΣ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καλοκαίρι στο ρίο</dc:title>
  <dc:creator>ΙΟΡΔΑΝΗΣ</dc:creator>
  <cp:lastModifiedBy>anthis</cp:lastModifiedBy>
  <cp:revision>16</cp:revision>
  <dcterms:created xsi:type="dcterms:W3CDTF">2014-05-27T14:15:42Z</dcterms:created>
  <dcterms:modified xsi:type="dcterms:W3CDTF">2014-06-27T14:00:38Z</dcterms:modified>
</cp:coreProperties>
</file>