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6" r:id="rId6"/>
    <p:sldId id="277" r:id="rId7"/>
    <p:sldId id="278" r:id="rId8"/>
    <p:sldId id="279" r:id="rId9"/>
    <p:sldId id="294" r:id="rId10"/>
    <p:sldId id="297" r:id="rId11"/>
    <p:sldId id="290" r:id="rId12"/>
    <p:sldId id="291" r:id="rId13"/>
    <p:sldId id="282" r:id="rId14"/>
    <p:sldId id="283" r:id="rId15"/>
    <p:sldId id="292" r:id="rId16"/>
    <p:sldId id="286" r:id="rId17"/>
    <p:sldId id="295" r:id="rId18"/>
    <p:sldId id="296" r:id="rId19"/>
    <p:sldId id="298" r:id="rId20"/>
    <p:sldId id="299" r:id="rId21"/>
    <p:sldId id="300" r:id="rId22"/>
    <p:sldId id="301" r:id="rId23"/>
    <p:sldId id="257" r:id="rId24"/>
    <p:sldId id="29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10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10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10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34D1E9-C0A4-4135-8538-2F46FB4E9EAC}" type="datetimeFigureOut">
              <a:rPr lang="el-GR" smtClean="0"/>
              <a:pPr/>
              <a:t>27/12/2014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8109DD6-426E-48AB-98EA-0EC525AD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437912" y="744744"/>
            <a:ext cx="4175271" cy="998929"/>
          </a:xfrm>
        </p:spPr>
        <p:txBody>
          <a:bodyPr/>
          <a:lstStyle/>
          <a:p>
            <a:r>
              <a:rPr lang="en-US" dirty="0" smtClean="0"/>
              <a:t>Christmas 2014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84168" y="5661248"/>
            <a:ext cx="2808312" cy="428640"/>
          </a:xfrm>
        </p:spPr>
        <p:txBody>
          <a:bodyPr/>
          <a:lstStyle/>
          <a:p>
            <a:r>
              <a:rPr lang="en-US" dirty="0" smtClean="0"/>
              <a:t>Made by Rafael </a:t>
            </a:r>
            <a:r>
              <a:rPr lang="en-US" dirty="0" err="1" smtClean="0"/>
              <a:t>Kosiatzis</a:t>
            </a:r>
            <a:endParaRPr lang="el-GR" dirty="0"/>
          </a:p>
        </p:txBody>
      </p:sp>
    </p:spTree>
  </p:cSld>
  <p:clrMapOvr>
    <a:masterClrMapping/>
  </p:clrMapOvr>
  <p:transition advTm="10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r>
              <a:rPr lang="el-GR" dirty="0" smtClean="0"/>
              <a:t>Δώρα Χριστουγέννων κάτω από Χριστουγεννιάτικο δέντρο</a:t>
            </a:r>
            <a:endParaRPr lang="el-GR" dirty="0"/>
          </a:p>
        </p:txBody>
      </p:sp>
      <p:pic>
        <p:nvPicPr>
          <p:cNvPr id="4" name="3 - Θέση περιεχομένου" descr="christmas-tree-wallpaper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5544616" cy="4158462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ock-vector-christmas-and-new-year-vector-greeting-card-210322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99208"/>
            <a:ext cx="7776864" cy="4754128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Καλό 2015</a:t>
            </a:r>
            <a:endParaRPr lang="el-GR" dirty="0"/>
          </a:p>
        </p:txBody>
      </p:sp>
      <p:pic>
        <p:nvPicPr>
          <p:cNvPr id="5" name="4 - Θέση περιεχομένου" descr="396261-svet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420340"/>
            <a:ext cx="4038600" cy="3225407"/>
          </a:xfrm>
        </p:spPr>
      </p:pic>
      <p:pic>
        <p:nvPicPr>
          <p:cNvPr id="6" name="5 - Θέση περιεχομένου" descr="otScwo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495010"/>
            <a:ext cx="4038600" cy="3076067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2556896"/>
          </a:xfrm>
        </p:spPr>
        <p:txBody>
          <a:bodyPr/>
          <a:lstStyle/>
          <a:p>
            <a:r>
              <a:rPr lang="el-GR" dirty="0" smtClean="0"/>
              <a:t>Χριστούγεννα στην Κέρκυρα,</a:t>
            </a:r>
            <a:br>
              <a:rPr lang="el-GR" dirty="0" smtClean="0"/>
            </a:br>
            <a:r>
              <a:rPr lang="el-GR" dirty="0" smtClean="0"/>
              <a:t>δεν είμαι σίγουρος αν αυτές οι </a:t>
            </a:r>
            <a:br>
              <a:rPr lang="el-GR" dirty="0" smtClean="0"/>
            </a:br>
            <a:r>
              <a:rPr lang="el-GR" dirty="0" smtClean="0"/>
              <a:t>φωτογραφίες είναι από την Κέρκυρα αλλά δεν πειράζει. </a:t>
            </a:r>
            <a:endParaRPr lang="el-GR" dirty="0"/>
          </a:p>
        </p:txBody>
      </p:sp>
      <p:pic>
        <p:nvPicPr>
          <p:cNvPr id="5" name="4 - Θέση περιεχομένου" descr="10838066_726101474112145_656069495977698876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038600" cy="3028950"/>
          </a:xfrm>
        </p:spPr>
      </p:pic>
      <p:pic>
        <p:nvPicPr>
          <p:cNvPr id="6" name="5 - Θέση περιεχομένου" descr="Corfu_citad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4038600" cy="302895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Jacuzzi_exterior_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740692"/>
            <a:ext cx="4038600" cy="2584704"/>
          </a:xfrm>
        </p:spPr>
      </p:pic>
      <p:pic>
        <p:nvPicPr>
          <p:cNvPr id="6" name="5 - Θέση περιεχομένου" descr="IMG_70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7685"/>
            <a:ext cx="4038600" cy="2690717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newego_LARGE_t_1101_5355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256734" cy="457200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δώρα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christmas-gif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4"/>
            <a:ext cx="4038600" cy="2692400"/>
          </a:xfrm>
        </p:spPr>
      </p:pic>
      <p:pic>
        <p:nvPicPr>
          <p:cNvPr id="6" name="5 - Θέση περιεχομένου" descr="presents-under-a-christmas-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8190"/>
            <a:ext cx="4038600" cy="2689708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xmas-presents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27250"/>
            <a:ext cx="7772400" cy="388620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xmasgif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02397">
            <a:off x="1142509" y="2060848"/>
            <a:ext cx="6165795" cy="4104456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αστεία</a:t>
            </a:r>
            <a:endParaRPr lang="el-GR" dirty="0"/>
          </a:p>
        </p:txBody>
      </p:sp>
      <p:pic>
        <p:nvPicPr>
          <p:cNvPr id="4" name="3 - Θέση περιεχομένου" descr="510038-XMAS C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05181"/>
            <a:ext cx="7772400" cy="4330337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φαγητά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6ce53344373111dce485b4e1ca066c1c359176d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324226" cy="4608511"/>
          </a:xfrm>
        </p:spPr>
      </p:pic>
      <p:pic>
        <p:nvPicPr>
          <p:cNvPr id="6" name="5 - Θέση περιεχομένου" descr="703601_515818505095346_295666926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904242">
            <a:off x="5436096" y="2686844"/>
            <a:ext cx="3258642" cy="269240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355585425-tarandos-agios-vasilis-imera-aksiologisis-asteies-eikones-xristoug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140"/>
            <a:ext cx="8964487" cy="6526212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πέθανε ο Άγιος Βασίλης </a:t>
            </a:r>
            <a:endParaRPr lang="el-GR" dirty="0"/>
          </a:p>
        </p:txBody>
      </p:sp>
      <p:pic>
        <p:nvPicPr>
          <p:cNvPr id="5" name="4 - Θέση περιεχομένου" descr="agios-vasilis-asteia-eikona-xristougen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038600" cy="3888432"/>
          </a:xfrm>
        </p:spPr>
      </p:pic>
      <p:pic>
        <p:nvPicPr>
          <p:cNvPr id="6" name="5 - Θέση περιεχομένου" descr="asteies-eikones-xristougen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12607">
            <a:off x="4656138" y="2276872"/>
            <a:ext cx="4038600" cy="320269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Επανάσταση του 2014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asteia-eikona-xristoygennon-agio-vasi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1844824"/>
            <a:ext cx="4038600" cy="4464496"/>
          </a:xfrm>
        </p:spPr>
      </p:pic>
      <p:pic>
        <p:nvPicPr>
          <p:cNvPr id="6" name="5 - Θέση περιεχομένου" descr="Χριστουγεννιάτικες ευχέ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1596963"/>
            <a:ext cx="4487862" cy="4428812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Καλή χρονιά</a:t>
            </a:r>
            <a:endParaRPr lang="el-GR" dirty="0"/>
          </a:p>
        </p:txBody>
      </p:sp>
      <p:pic>
        <p:nvPicPr>
          <p:cNvPr id="4" name="3 - Θέση περιεχομένου" descr="396261-svet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84350"/>
            <a:ext cx="7416824" cy="457200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Καλά Χριστούγεννα και καλή χρονιά </a:t>
            </a:r>
            <a:endParaRPr lang="el-GR" dirty="0"/>
          </a:p>
        </p:txBody>
      </p:sp>
      <p:pic>
        <p:nvPicPr>
          <p:cNvPr id="4" name="3 - Θέση περιεχομένου" descr="depositphotos_45241897-Happy-new-yearMerry-Christmas-2015-greeting-card-design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84350"/>
            <a:ext cx="7632848" cy="457200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#StarbucksChristmasFood2015-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2460625"/>
            <a:ext cx="5715000" cy="321945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fael\Επιφάνεια εργασίας\christmas\1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6771">
            <a:off x="971600" y="764704"/>
            <a:ext cx="3168352" cy="2520280"/>
          </a:xfrm>
          <a:prstGeom prst="rect">
            <a:avLst/>
          </a:prstGeom>
          <a:noFill/>
        </p:spPr>
      </p:pic>
      <p:pic>
        <p:nvPicPr>
          <p:cNvPr id="1027" name="Picture 3" descr="C:\Documents and Settings\Rafael\Επιφάνεια εργασίας\christmas\398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576">
            <a:off x="3871224" y="2494482"/>
            <a:ext cx="2905497" cy="2289423"/>
          </a:xfrm>
          <a:prstGeom prst="rect">
            <a:avLst/>
          </a:prstGeom>
          <a:noFill/>
        </p:spPr>
      </p:pic>
      <p:pic>
        <p:nvPicPr>
          <p:cNvPr id="1028" name="Picture 4" descr="C:\Documents and Settings\Rafael\Επιφάνεια εργασίας\christmas\b5b20a7adc7a37a817f2015e2fad6b84be7b2f3d-634x52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91028">
            <a:off x="971600" y="4005064"/>
            <a:ext cx="3235449" cy="2420888"/>
          </a:xfrm>
          <a:prstGeom prst="rect">
            <a:avLst/>
          </a:prstGeom>
          <a:noFill/>
        </p:spPr>
      </p:pic>
      <p:pic>
        <p:nvPicPr>
          <p:cNvPr id="1029" name="Picture 5" descr="C:\Documents and Settings\Rafael\Επιφάνεια εργασίας\christmas\b6f72f511067e83f269d4a86ec91a7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2007">
            <a:off x="6128094" y="645946"/>
            <a:ext cx="2739525" cy="2185438"/>
          </a:xfrm>
          <a:prstGeom prst="rect">
            <a:avLst/>
          </a:prstGeom>
          <a:noFill/>
        </p:spPr>
      </p:pic>
      <p:pic>
        <p:nvPicPr>
          <p:cNvPr id="1030" name="Picture 6" descr="C:\Documents and Settings\Rafael\Επιφάνεια εργασίας\christmas\best-diet-plan-for-weight-loss-before-and-after-christmas-health-trends-2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2348">
            <a:off x="6284278" y="4183716"/>
            <a:ext cx="2473896" cy="220141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C. la Mancha - Ciudad Real - Caldereta de Corde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3356992"/>
            <a:ext cx="4038600" cy="3501007"/>
          </a:xfrm>
        </p:spPr>
      </p:pic>
      <p:pic>
        <p:nvPicPr>
          <p:cNvPr id="6" name="5 - Θέση περιεχομένου" descr="Christmas_Dinner_by_Markh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4040684" cy="3657352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Δέντρα</a:t>
            </a:r>
            <a:endParaRPr lang="el-GR" dirty="0"/>
          </a:p>
        </p:txBody>
      </p:sp>
      <p:pic>
        <p:nvPicPr>
          <p:cNvPr id="4" name="3 - Θέση περιεχομένου" descr="3d christmas tree 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3981450" cy="2914650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christmas_t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770981"/>
            <a:ext cx="4038600" cy="2524125"/>
          </a:xfrm>
        </p:spPr>
      </p:pic>
      <p:pic>
        <p:nvPicPr>
          <p:cNvPr id="6" name="5 - Θέση περιεχομένου" descr="img_1416437663_9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897742"/>
            <a:ext cx="4038600" cy="2270604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www.eventsstyle.com_16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30752"/>
            <a:ext cx="4038600" cy="2804583"/>
          </a:xfrm>
        </p:spPr>
      </p:pic>
      <p:pic>
        <p:nvPicPr>
          <p:cNvPr id="6" name="5 - Θέση περιεχομένου" descr="Merry-Christmas-2015-Mess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770981"/>
            <a:ext cx="4038600" cy="2524125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eautiful-Christmas-Tree-Wallpapers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4362"/>
            <a:ext cx="7772400" cy="4371975"/>
          </a:xfrm>
        </p:spPr>
      </p:pic>
    </p:spTree>
  </p:cSld>
  <p:clrMapOvr>
    <a:masterClrMapping/>
  </p:clrMapOvr>
  <p:transition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</TotalTime>
  <Words>42</Words>
  <Application>Microsoft Office PowerPoint</Application>
  <PresentationFormat>Προβολή στην οθόνη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Μετρό</vt:lpstr>
      <vt:lpstr>Christmas 2014 </vt:lpstr>
      <vt:lpstr>Χριστουγεννιάτικα φαγητά   </vt:lpstr>
      <vt:lpstr>Διαφάνεια 3</vt:lpstr>
      <vt:lpstr>Διαφάνεια 4</vt:lpstr>
      <vt:lpstr>Διαφάνεια 5</vt:lpstr>
      <vt:lpstr>Χριστουγεννιάτικα Δέντρα</vt:lpstr>
      <vt:lpstr>Διαφάνεια 7</vt:lpstr>
      <vt:lpstr>Διαφάνεια 8</vt:lpstr>
      <vt:lpstr>Διαφάνεια 9</vt:lpstr>
      <vt:lpstr>Δώρα Χριστουγέννων κάτω από Χριστουγεννιάτικο δέντρο</vt:lpstr>
      <vt:lpstr>Διαφάνεια 11</vt:lpstr>
      <vt:lpstr>Καλό 2015</vt:lpstr>
      <vt:lpstr>Χριστούγεννα στην Κέρκυρα, δεν είμαι σίγουρος αν αυτές οι  φωτογραφίες είναι από την Κέρκυρα αλλά δεν πειράζει. </vt:lpstr>
      <vt:lpstr>Διαφάνεια 14</vt:lpstr>
      <vt:lpstr>Διαφάνεια 15</vt:lpstr>
      <vt:lpstr>Χριστουγεννιάτικα δώρα </vt:lpstr>
      <vt:lpstr>Διαφάνεια 17</vt:lpstr>
      <vt:lpstr>Διαφάνεια 18</vt:lpstr>
      <vt:lpstr>Χριστουγεννιάτικα αστεία</vt:lpstr>
      <vt:lpstr>Διαφάνεια 20</vt:lpstr>
      <vt:lpstr>Πως πέθανε ο Άγιος Βασίλης </vt:lpstr>
      <vt:lpstr>Η Επανάσταση του 2014 </vt:lpstr>
      <vt:lpstr>Καλή χρονιά</vt:lpstr>
      <vt:lpstr>Καλά Χριστούγεννα και καλή χρονιά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2015</dc:title>
  <dc:creator>Rafael</dc:creator>
  <cp:lastModifiedBy>Rafael</cp:lastModifiedBy>
  <cp:revision>16</cp:revision>
  <dcterms:created xsi:type="dcterms:W3CDTF">2014-12-13T09:22:56Z</dcterms:created>
  <dcterms:modified xsi:type="dcterms:W3CDTF">2014-12-27T09:07:16Z</dcterms:modified>
</cp:coreProperties>
</file>