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  <p:sldMasterId id="2147484068" r:id="rId2"/>
    <p:sldMasterId id="214748409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10140B-6EEA-4CD5-9985-0C5F111B9A4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E92823-D8FA-45F6-8F7B-74E59DB2A9B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7406640" cy="1472184"/>
          </a:xfrm>
        </p:spPr>
        <p:txBody>
          <a:bodyPr>
            <a:noAutofit/>
          </a:bodyPr>
          <a:lstStyle/>
          <a:p>
            <a:r>
              <a:rPr lang="el-GR" sz="4000" u="sng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ιστορία των  Χριστουγέννων</a:t>
            </a:r>
            <a:endParaRPr lang="el-GR" sz="4000" u="sng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l-GR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Μαριλένα</a:t>
            </a:r>
            <a:r>
              <a:rPr lang="el-GR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Χειρδάρη</a:t>
            </a:r>
            <a:r>
              <a:rPr lang="el-GR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l-GR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hristmas_card_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524000"/>
            <a:ext cx="5715000" cy="4572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77195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Μια φορά και έναν καιρό σε ένα όμορφο μικρό χωριουδάκι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CATS3L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000240"/>
            <a:ext cx="4357718" cy="35719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Ζούσε ένας </a:t>
            </a:r>
            <a:r>
              <a:rPr lang="el-G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χαριτωμένος, </a:t>
            </a:r>
            <a:r>
              <a:rPr lang="el-G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χοντρούλης γεράκος…</a:t>
            </a:r>
            <a:endParaRPr lang="el-G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Που κάθε χρόνο την μέρα των Χριστουγέννων οργάνωνε ένα  μεγάλο γιορτινό τραπέζι για  όλους τους φίλους του. </a:t>
            </a:r>
            <a:endParaRPr lang="el-GR" sz="3200" dirty="0"/>
          </a:p>
        </p:txBody>
      </p:sp>
      <p:pic>
        <p:nvPicPr>
          <p:cNvPr id="4" name="3 - Θέση περιεχομένου" descr="34351-202-1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58273"/>
            <a:ext cx="4059238" cy="2703453"/>
          </a:xfrm>
        </p:spPr>
      </p:pic>
      <p:pic>
        <p:nvPicPr>
          <p:cNvPr id="9" name="8 - Θέση περιεχομένου" descr="1_1_~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72819" y="2352675"/>
            <a:ext cx="3810000" cy="2914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Όταν τελείωνε  έπαιρνε τον σάκο του και πήγαινε να μοιράσει τα  δώρα στα παιδιά όλου του κόσμου.</a:t>
            </a:r>
            <a:endParaRPr lang="el-GR" dirty="0"/>
          </a:p>
        </p:txBody>
      </p:sp>
      <p:pic>
        <p:nvPicPr>
          <p:cNvPr id="4" name="3 - Θέση περιεχομένου" descr="ce86ceb3ceb9cebfcf82ce92ceb1cf83ceafcebbceb7cf8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2409" y="2348880"/>
            <a:ext cx="2965035" cy="3024336"/>
          </a:xfrm>
        </p:spPr>
      </p:pic>
      <p:pic>
        <p:nvPicPr>
          <p:cNvPr id="6" name="5 - Θέση περιεχομένου" descr="presents-main_Fu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Καθώς ταξίδευε για να δώσει τα δώρα με τους φίλους του τα ξωτικά…</a:t>
            </a:r>
            <a:endParaRPr lang="el-GR" sz="3200" dirty="0"/>
          </a:p>
        </p:txBody>
      </p:sp>
      <p:pic>
        <p:nvPicPr>
          <p:cNvPr id="9" name="8 - Θέση περιεχομένου" descr="untitle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3214710" cy="3714775"/>
          </a:xfrm>
        </p:spPr>
      </p:pic>
      <p:pic>
        <p:nvPicPr>
          <p:cNvPr id="10" name="9 - Θέση περιεχομένου" descr="imagesCA6CA19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785926"/>
            <a:ext cx="2900359" cy="35719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Έβλεπε πολλούς στολισμούς και εκδηλώσεις  για τα Χριστούγεννα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5" name="4 - Θέση περιεχομένου" descr="oi-pio-fantasmagorikoi-eortasmoi-tis-prwtoxronias-gia-to-2011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2896"/>
            <a:ext cx="4059238" cy="2664296"/>
          </a:xfrm>
        </p:spPr>
      </p:pic>
      <p:pic>
        <p:nvPicPr>
          <p:cNvPr id="6" name="5 - Θέση περιεχομένου" descr="disneylandaparisxmas09_francoisdurandget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7826" y="2465416"/>
            <a:ext cx="4039985" cy="268916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Όταν πήγαινε για να τα δώσει έβρισκε πάντα μια μικρή  λιχουδιά να τον περιμένει.</a:t>
            </a:r>
            <a:endParaRPr lang="el-GR" sz="3200" dirty="0"/>
          </a:p>
        </p:txBody>
      </p:sp>
      <p:pic>
        <p:nvPicPr>
          <p:cNvPr id="9" name="8 - Θέση περιεχομένου" descr="santa-cla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3214710" cy="3286148"/>
          </a:xfrm>
        </p:spPr>
      </p:pic>
      <p:pic>
        <p:nvPicPr>
          <p:cNvPr id="10" name="9 - Θέση περιεχομένου" descr="santa-clau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928802"/>
            <a:ext cx="2428892" cy="289782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Και στο τέλος  περίμενε μέχρι να ξημερώσει και να ξυπνήσουν τα παιδιά για να δουν τα δώρα τους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5" name="4 - Θέση περιεχομένου" descr="imagesCABLRH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071678"/>
            <a:ext cx="4071966" cy="321471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144</TotalTime>
  <Words>98</Words>
  <Application>Microsoft Office PowerPoint</Application>
  <PresentationFormat>Προβολή στην οθόνη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Χαρτί</vt:lpstr>
      <vt:lpstr>Προεξοχή</vt:lpstr>
      <vt:lpstr>1_Χαρτί</vt:lpstr>
      <vt:lpstr>Η ιστορία των  Χριστουγέννων</vt:lpstr>
      <vt:lpstr>Μια φορά και έναν καιρό σε ένα όμορφο μικρό χωριουδάκι </vt:lpstr>
      <vt:lpstr>Ζούσε ένας χαριτωμένος, χοντρούλης γεράκος…</vt:lpstr>
      <vt:lpstr>Που κάθε χρόνο την μέρα των Χριστουγέννων οργάνωνε ένα  μεγάλο γιορτινό τραπέζι για  όλους τους φίλους του. </vt:lpstr>
      <vt:lpstr> Όταν τελείωνε  έπαιρνε τον σάκο του και πήγαινε να μοιράσει τα  δώρα στα παιδιά όλου του κόσμου.</vt:lpstr>
      <vt:lpstr>Καθώς ταξίδευε για να δώσει τα δώρα με τους φίλους του τα ξωτικά…</vt:lpstr>
      <vt:lpstr>Έβλεπε πολλούς στολισμούς και εκδηλώσεις  για τα Χριστούγεννα.</vt:lpstr>
      <vt:lpstr>Όταν πήγαινε για να τα δώσει έβρισκε πάντα μια μικρή  λιχουδιά να τον περιμένει.</vt:lpstr>
      <vt:lpstr>Και στο τέλος  περίμενε μέχρι να ξημερώσει και να ξυπνήσουν τα παιδιά για να δουν τα δώρα τους.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ιστορία των  Χριστουγέννων</dc:title>
  <dc:creator>marilena cheirdari</dc:creator>
  <cp:lastModifiedBy>niko</cp:lastModifiedBy>
  <cp:revision>18</cp:revision>
  <dcterms:created xsi:type="dcterms:W3CDTF">2011-12-09T14:37:09Z</dcterms:created>
  <dcterms:modified xsi:type="dcterms:W3CDTF">2013-01-04T16:08:28Z</dcterms:modified>
</cp:coreProperties>
</file>