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64" r:id="rId2"/>
    <p:sldMasterId id="2147483888" r:id="rId3"/>
    <p:sldMasterId id="2147483900" r:id="rId4"/>
    <p:sldMasterId id="2147483912" r:id="rId5"/>
    <p:sldMasterId id="2147483936" r:id="rId6"/>
    <p:sldMasterId id="2147483948" r:id="rId7"/>
    <p:sldMasterId id="214748396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B3D531-CFB5-4DD9-A772-112B1C8D38D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9F8B44-452A-4731-839C-F220943873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Μαρία Κούστα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357298"/>
            <a:ext cx="8091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Χριστούγεννα </a:t>
            </a:r>
            <a:r>
              <a:rPr lang="el-G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σε όλο τον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κόσμο!!!</a:t>
            </a:r>
            <a:endParaRPr lang="el-G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Χριστούγεννα στην Ολλανδία </a:t>
            </a:r>
            <a:br>
              <a:rPr lang="el-G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μπορεί να είναι έτσι…</a:t>
            </a:r>
            <a:endParaRPr lang="el-GR" sz="36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6 - Θέση περιεχομένου" descr="Amstredam-Netherl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449512"/>
            <a:ext cx="4762500" cy="30099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Ή ετσι στη Γαλλια…</a:t>
            </a:r>
            <a:br>
              <a:rPr lang="el-G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el-GR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9 - Θέση περιεχομένου" descr="10-wd1209-Eiffel-Tower-at-Christm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850" y="2266156"/>
            <a:ext cx="5981700" cy="353377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l-GR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Όμως εδώ τα γιορτάζουμε </a:t>
            </a:r>
            <a:br>
              <a:rPr lang="el-GR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dirty="0" smtClean="0"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με το δεντράκι μας…</a:t>
            </a:r>
            <a:endParaRPr lang="el-GR" dirty="0"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Xmastree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68497"/>
            <a:ext cx="2988920" cy="41512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el-GR" sz="5300" dirty="0" smtClean="0"/>
              <a:t>Με τα </a:t>
            </a:r>
            <a:r>
              <a:rPr lang="el-GR" sz="5300" dirty="0" err="1" smtClean="0"/>
              <a:t>γλυκακια</a:t>
            </a:r>
            <a:r>
              <a:rPr lang="el-GR" sz="5300" dirty="0" smtClean="0"/>
              <a:t> μας…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christmas-around-the-worl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64251" y="2215328"/>
            <a:ext cx="2853497" cy="364336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Τα γιορτάζουμε στους δρόμους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christkindlmarkte_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1433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ContrastingRightFacing"/>
              <a:lightRig rig="threePt" dir="t"/>
            </a:scene3d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Σνουπι</a:t>
            </a:r>
            <a:r>
              <a:rPr lang="el-GR" dirty="0" smtClean="0"/>
              <a:t> , όμως, </a:t>
            </a:r>
            <a:r>
              <a:rPr lang="el-GR" dirty="0" err="1" smtClean="0"/>
              <a:t>Εχει</a:t>
            </a:r>
            <a:r>
              <a:rPr lang="el-GR" dirty="0" smtClean="0"/>
              <a:t> τον </a:t>
            </a:r>
            <a:r>
              <a:rPr lang="el-GR" dirty="0" err="1" smtClean="0"/>
              <a:t>δικο</a:t>
            </a:r>
            <a:r>
              <a:rPr lang="el-GR" dirty="0" smtClean="0"/>
              <a:t> του  </a:t>
            </a:r>
            <a:r>
              <a:rPr lang="el-GR" dirty="0" err="1" smtClean="0"/>
              <a:t>τροπο</a:t>
            </a:r>
            <a:r>
              <a:rPr lang="el-GR" dirty="0" smtClean="0"/>
              <a:t>…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6 - Θέση περιεχομένου" descr="snoopy-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226469"/>
            <a:ext cx="3810000" cy="31813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Σιγουρα ομως ο </a:t>
            </a:r>
            <a:br>
              <a:rPr lang="el-GR" dirty="0" smtClean="0"/>
            </a:br>
            <a:r>
              <a:rPr lang="el-GR" dirty="0" smtClean="0"/>
              <a:t>Αϊ </a:t>
            </a:r>
            <a:r>
              <a:rPr lang="el-GR" sz="4000" b="0" i="1" dirty="0" smtClean="0"/>
              <a:t>Βασιλης</a:t>
            </a:r>
            <a:r>
              <a:rPr lang="el-GR" dirty="0" smtClean="0"/>
              <a:t> ειναι ο ιδιος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239685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3575" y="2328069"/>
            <a:ext cx="4286250" cy="34099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Ροή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ποκορύφω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φθονί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Ζωντάνια">
  <a:themeElements>
    <a:clrScheme name="Προσαρμοσμένος 3">
      <a:dk1>
        <a:srgbClr val="7F7F7F"/>
      </a:dk1>
      <a:lt1>
        <a:srgbClr val="F2F2F2"/>
      </a:lt1>
      <a:dk2>
        <a:srgbClr val="E0E0E0"/>
      </a:dk2>
      <a:lt2>
        <a:srgbClr val="9D9D9D"/>
      </a:lt2>
      <a:accent1>
        <a:srgbClr val="FF87BA"/>
      </a:accent1>
      <a:accent2>
        <a:srgbClr val="AB0042"/>
      </a:accent2>
      <a:accent3>
        <a:srgbClr val="FF2AD7"/>
      </a:accent3>
      <a:accent4>
        <a:srgbClr val="4E005F"/>
      </a:accent4>
      <a:accent5>
        <a:srgbClr val="4B98FF"/>
      </a:accent5>
      <a:accent6>
        <a:srgbClr val="002676"/>
      </a:accent6>
      <a:hlink>
        <a:srgbClr val="73D6FD"/>
      </a:hlink>
      <a:folHlink>
        <a:srgbClr val="BC0066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Προεξοχή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Αποκορύφωμα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Διαστημικ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44</Words>
  <Application>Microsoft Office PowerPoint</Application>
  <PresentationFormat>Προβολή στην οθόνη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8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Ροή</vt:lpstr>
      <vt:lpstr>Αποκορύφωμα</vt:lpstr>
      <vt:lpstr>Αφθονία</vt:lpstr>
      <vt:lpstr>Ζωντάνια</vt:lpstr>
      <vt:lpstr>Προεξοχή</vt:lpstr>
      <vt:lpstr>1_Αποκορύφωμα</vt:lpstr>
      <vt:lpstr>Διαστημικό</vt:lpstr>
      <vt:lpstr>1_Αφθονία</vt:lpstr>
      <vt:lpstr>  </vt:lpstr>
      <vt:lpstr>Χριστούγεννα στην Ολλανδία  μπορεί να είναι έτσι…</vt:lpstr>
      <vt:lpstr>Ή ετσι στη Γαλλια… </vt:lpstr>
      <vt:lpstr>Όμως εδώ τα γιορτάζουμε  με το δεντράκι μας…</vt:lpstr>
      <vt:lpstr>Με τα γλυκακια μας… </vt:lpstr>
      <vt:lpstr>Τα γιορτάζουμε στους δρόμους </vt:lpstr>
      <vt:lpstr>Ο Σνουπι , όμως, Εχει τον δικο του  τροπο… </vt:lpstr>
      <vt:lpstr>Σιγουρα ομως ο  Αϊ Βασιλης ειναι ο ιδιος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σε όλο τον κόσμο!!!!  </dc:title>
  <dc:creator>Maria Koysta</dc:creator>
  <cp:lastModifiedBy>niko</cp:lastModifiedBy>
  <cp:revision>18</cp:revision>
  <dcterms:created xsi:type="dcterms:W3CDTF">2011-12-09T14:37:21Z</dcterms:created>
  <dcterms:modified xsi:type="dcterms:W3CDTF">2013-01-04T16:13:33Z</dcterms:modified>
</cp:coreProperties>
</file>