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E852-658E-4E59-8591-7629C271DD1C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7E2D-4989-4282-AD54-429E69AE6A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1470025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el-GR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Κ</a:t>
            </a:r>
            <a:r>
              <a:rPr lang="el-GR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Ρ</a:t>
            </a:r>
            <a:r>
              <a:rPr lang="el-GR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Ν</a:t>
            </a:r>
            <a:r>
              <a:rPr lang="el-GR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Β</a:t>
            </a:r>
            <a:r>
              <a:rPr lang="en-US" dirty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</a:t>
            </a:r>
            <a:r>
              <a:rPr lang="el-GR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Λ</a:t>
            </a:r>
            <a:r>
              <a:rPr lang="el-GR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Ι</a:t>
            </a:r>
            <a:r>
              <a:rPr lang="el-G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l-GR" dirty="0" smtClean="0">
                <a:solidFill>
                  <a:srgbClr val="92D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0</a:t>
            </a:r>
            <a:r>
              <a:rPr lang="el-GR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l-GR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l-GR" dirty="0" smtClean="0">
                <a:solidFill>
                  <a:srgbClr val="00B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l-GR" dirty="0"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92D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el-GR" dirty="0"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el-GR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Κ</a:t>
            </a:r>
            <a:r>
              <a:rPr lang="el-GR" dirty="0" smtClean="0"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dirty="0" smtClean="0"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Λ</a:t>
            </a:r>
            <a:r>
              <a:rPr lang="el-GR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Ε</a:t>
            </a:r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Σ</a:t>
            </a:r>
            <a:r>
              <a:rPr lang="el-GR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dirty="0" smtClean="0"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Π</a:t>
            </a:r>
            <a:r>
              <a:rPr lang="el-GR" dirty="0" smtClean="0"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Ο</a:t>
            </a:r>
            <a:r>
              <a:rPr lang="el-GR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Κ</a:t>
            </a:r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Ρ</a:t>
            </a:r>
            <a:r>
              <a:rPr lang="el-GR" dirty="0" smtClean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Ι</a:t>
            </a:r>
            <a:r>
              <a:rPr lang="el-GR" dirty="0" smtClean="0"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Ε</a:t>
            </a:r>
            <a:r>
              <a:rPr lang="el-GR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Σ</a:t>
            </a:r>
            <a:r>
              <a:rPr lang="el-GR" dirty="0" smtClean="0"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l-GR" dirty="0">
              <a:solidFill>
                <a:srgbClr val="7030A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3 - Θέση περιεχομένου" descr="καλεσ αποκριεσ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5857916" cy="5000636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l-GR" sz="8000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Κ</a:t>
            </a:r>
            <a:r>
              <a:rPr lang="el-GR" sz="80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sz="8000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Λ</a:t>
            </a:r>
            <a:r>
              <a:rPr lang="el-GR" sz="80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Ε</a:t>
            </a:r>
            <a:r>
              <a:rPr lang="el-GR" sz="8000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Σ</a:t>
            </a:r>
            <a:r>
              <a:rPr lang="el-GR" sz="8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sz="80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sz="8000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Π</a:t>
            </a:r>
            <a:r>
              <a:rPr lang="el-GR" sz="80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Ο</a:t>
            </a:r>
            <a:r>
              <a:rPr lang="el-GR" sz="8000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Κ</a:t>
            </a:r>
            <a:r>
              <a:rPr lang="el-GR" sz="80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Ρ</a:t>
            </a:r>
            <a:r>
              <a:rPr lang="el-GR" sz="8000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Ι</a:t>
            </a:r>
            <a:r>
              <a:rPr lang="el-GR" sz="80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Ε</a:t>
            </a:r>
            <a:r>
              <a:rPr lang="el-GR" sz="8000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Σ </a:t>
            </a:r>
          </a:p>
          <a:p>
            <a:pPr algn="ctr"/>
            <a:r>
              <a:rPr lang="el-GR" sz="8000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Σ</a:t>
            </a:r>
            <a:r>
              <a:rPr lang="el-GR" sz="8000" dirty="0" smtClean="0"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Ε</a:t>
            </a:r>
            <a:r>
              <a:rPr lang="el-GR" sz="8000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l-GR" sz="8000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Ο</a:t>
            </a:r>
            <a:r>
              <a:rPr lang="el-GR" sz="8000" dirty="0" smtClean="0"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Λ</a:t>
            </a:r>
            <a:r>
              <a:rPr lang="el-GR" sz="8000" dirty="0" smtClean="0"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Ο</a:t>
            </a:r>
            <a:r>
              <a:rPr lang="el-GR" sz="8000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Υ</a:t>
            </a:r>
            <a:r>
              <a:rPr lang="el-GR" sz="8000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Σ</a:t>
            </a:r>
            <a:endParaRPr lang="el-GR" sz="8000" dirty="0">
              <a:solidFill>
                <a:srgbClr val="00B0F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el-GR" b="1" dirty="0" smtClean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Η</a:t>
            </a:r>
            <a:r>
              <a:rPr lang="el-GR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b="1" dirty="0" smtClean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ΠΟΙΟ</a:t>
            </a:r>
            <a:r>
              <a:rPr lang="el-GR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ΩΡΑΙΑ </a:t>
            </a:r>
            <a:r>
              <a:rPr lang="el-GR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ΜΑΣΚΑ</a:t>
            </a:r>
            <a:r>
              <a:rPr lang="el-GR" b="1" dirty="0" smtClean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b="1" dirty="0" smtClean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n-US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el-GR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3 - Θέση περιεχομένου" descr="maska ths benet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6786610" cy="52863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el-GR" b="1" dirty="0" smtClean="0"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ΟΙ</a:t>
            </a:r>
            <a:r>
              <a:rPr lang="en-US" b="1" dirty="0" smtClean="0"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ΠΑΡΑΔΟΣΙΑΚΕΣ </a:t>
            </a:r>
            <a:r>
              <a:rPr lang="el-GR" b="1" dirty="0" smtClean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ΣΤΟΛΕΣ</a:t>
            </a:r>
            <a:r>
              <a:rPr lang="el-GR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ΤΗΣ </a:t>
            </a:r>
            <a:r>
              <a:rPr lang="el-GR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ΒΕΝΕΤΙΑΣ</a:t>
            </a:r>
            <a:r>
              <a:rPr lang="el-GR" b="1" dirty="0" smtClean="0"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b="1" dirty="0" smtClean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n-US" b="1" dirty="0" smtClean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el-GR" b="1" dirty="0">
              <a:solidFill>
                <a:srgbClr val="FFC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3 - Θέση περιεχομένου" descr="stoles kai maskes venet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Β</a:t>
            </a:r>
            <a:r>
              <a:rPr lang="el-GR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Ε</a:t>
            </a:r>
            <a:r>
              <a:rPr lang="el-GR" dirty="0" smtClean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Ν</a:t>
            </a:r>
            <a:r>
              <a:rPr lang="el-GR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Ε</a:t>
            </a:r>
            <a:r>
              <a:rPr lang="el-GR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Τ</a:t>
            </a:r>
            <a:r>
              <a:rPr lang="el-GR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Σ</a:t>
            </a:r>
            <a:r>
              <a:rPr lang="el-GR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Ι</a:t>
            </a:r>
            <a:r>
              <a:rPr lang="el-GR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dirty="0" smtClean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Ν</a:t>
            </a:r>
            <a:r>
              <a:rPr lang="el-GR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Ι</a:t>
            </a:r>
            <a:r>
              <a:rPr lang="el-GR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Κ</a:t>
            </a:r>
            <a:r>
              <a:rPr lang="el-GR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Ε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Σ</a:t>
            </a:r>
            <a:r>
              <a:rPr lang="el-GR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Μ</a:t>
            </a:r>
            <a:r>
              <a:rPr lang="el-GR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Σ</a:t>
            </a:r>
            <a:r>
              <a:rPr lang="el-GR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Κ</a:t>
            </a:r>
            <a:r>
              <a:rPr lang="el-GR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Ε</a:t>
            </a:r>
            <a:r>
              <a:rPr lang="el-GR" dirty="0" smtClean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Σ</a:t>
            </a:r>
            <a:r>
              <a:rPr lang="el-GR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n-US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dirty="0" smtClean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el-GR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3 - Θέση περιεχομένου" descr="venetsianikes mask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1810544"/>
            <a:ext cx="6191250" cy="4105275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prstTxWarp prst="textWave4">
              <a:avLst/>
            </a:prstTxWarp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KAI</a:t>
            </a:r>
            <a:r>
              <a:rPr lang="en-US" dirty="0" smtClean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ΤΑ</a:t>
            </a:r>
            <a:r>
              <a:rPr lang="el-GR" dirty="0" smtClean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Ζ</a:t>
            </a:r>
            <a:r>
              <a:rPr lang="el-GR" dirty="0" smtClean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Ω</a:t>
            </a:r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dirty="0" smtClean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Κ</a:t>
            </a:r>
            <a:r>
              <a:rPr lang="el-GR" dirty="0" smtClean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Ι</a:t>
            </a:r>
            <a:r>
              <a:rPr lang="el-GR" dirty="0" smtClean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dirty="0" smtClean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l-GR" dirty="0" smtClean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ΕΧΟΥΝ</a:t>
            </a:r>
            <a:r>
              <a:rPr lang="el-GR" dirty="0" smtClean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ΔΙΚΑΙΩΜΑ</a:t>
            </a:r>
            <a:r>
              <a:rPr lang="el-GR" dirty="0" smtClean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NA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ΝΤΥΝΟΝΤΑΙ</a:t>
            </a:r>
            <a:r>
              <a:rPr lang="el-GR" dirty="0" smtClean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chemeClr val="accent5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ΣΤΟ</a:t>
            </a:r>
            <a:r>
              <a:rPr lang="el-GR" dirty="0" smtClean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Κ</a:t>
            </a:r>
            <a:r>
              <a:rPr lang="el-GR" dirty="0" smtClean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dirty="0" smtClean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Ρ</a:t>
            </a:r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Ν</a:t>
            </a:r>
            <a:r>
              <a:rPr lang="el-GR" dirty="0" smtClean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dirty="0" smtClean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Β</a:t>
            </a:r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Λ</a:t>
            </a:r>
            <a:r>
              <a:rPr lang="el-GR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Ι</a:t>
            </a:r>
            <a:r>
              <a:rPr lang="el-GR" dirty="0" smtClean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00B0F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l-GR" dirty="0" smtClean="0">
                <a:solidFill>
                  <a:srgbClr val="00B050"/>
                </a:solidFill>
              </a:rPr>
              <a:t/>
            </a:r>
            <a:br>
              <a:rPr lang="el-GR" dirty="0" smtClean="0">
                <a:solidFill>
                  <a:srgbClr val="00B050"/>
                </a:solidFill>
              </a:rPr>
            </a:b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3 - Θέση περιεχομένου" descr="και τα ζώα ντύνονται στο καρναβάλ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357982" cy="535782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el-GR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ΟΙ </a:t>
            </a:r>
            <a:r>
              <a:rPr lang="el-GR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ΠΟΙΟ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ΤΡΟΜΑΚΤΙΚΕΣ </a:t>
            </a:r>
            <a:r>
              <a:rPr lang="el-GR" dirty="0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ΜΑΣΚΕΣ</a:t>
            </a:r>
            <a:r>
              <a:rPr lang="el-GR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n-US" dirty="0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el-GR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3 - Θέση περιεχομένου" descr="οι πιο τρομακτικεσ αποκριάτηκεσ μάσκε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5572164" cy="457203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ΟΛΟΙ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b="1" dirty="0" smtClean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ΟΙ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b="1" dirty="0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ΜΑΣΚΑΡΑΔΕΣ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ΓΙΟΡΤΑΖΟΥΝ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b="1" dirty="0" smtClean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ΤΟ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b="1" dirty="0" smtClean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ΚΑΡΝΑΒΑΛΙ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b="1" dirty="0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ΣΤΟΥΣ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ΔΡΟΜΟΥΣ </a:t>
            </a:r>
            <a:r>
              <a:rPr lang="el-GR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ΤΗΣ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b="1" dirty="0" smtClean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Π</a:t>
            </a:r>
            <a:r>
              <a:rPr lang="el-GR" b="1" dirty="0" smtClean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b="1" dirty="0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Τ</a:t>
            </a:r>
            <a:r>
              <a:rPr lang="el-GR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Ρ</a:t>
            </a:r>
            <a:r>
              <a:rPr lang="el-GR" b="1" dirty="0" smtClean="0"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Α</a:t>
            </a:r>
            <a:r>
              <a:rPr lang="el-GR" b="1" dirty="0" smtClean="0">
                <a:solidFill>
                  <a:srgbClr val="92D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Σ</a:t>
            </a:r>
            <a:r>
              <a:rPr lang="el-GR" b="1" dirty="0" smtClean="0">
                <a:solidFill>
                  <a:srgbClr val="7030A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b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b="1" dirty="0" smtClean="0"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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3 - Θέση περιεχομένου" descr="όλοι οι μασκαράδες  πηγαν να γιορτασουν στους δρόμους της πάτρα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300" y="1831181"/>
            <a:ext cx="6121400" cy="4064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el-GR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ΤΟ </a:t>
            </a:r>
            <a:r>
              <a:rPr lang="el-GR" dirty="0" smtClean="0"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ΠΟΙΟ</a:t>
            </a:r>
            <a:r>
              <a:rPr lang="el-GR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Τ</a:t>
            </a:r>
            <a:r>
              <a:rPr lang="el-GR" dirty="0" smtClean="0"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Ρ</a:t>
            </a:r>
            <a:r>
              <a:rPr lang="el-GR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Ε</a:t>
            </a:r>
            <a:r>
              <a:rPr lang="el-GR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Λ</a:t>
            </a:r>
            <a:r>
              <a:rPr lang="el-GR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Λ</a:t>
            </a:r>
            <a:r>
              <a:rPr lang="el-GR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Ο</a:t>
            </a:r>
            <a:r>
              <a:rPr lang="el-GR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l-GR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ΑΡΜΑ</a:t>
            </a:r>
            <a:r>
              <a:rPr lang="el-GR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n-US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el-GR" dirty="0"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3 - Θέση περιεχομένου" descr="τα  πιο τρλελ αρμ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4440" y="1645761"/>
            <a:ext cx="6766584" cy="443484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ΤΟ </a:t>
            </a:r>
            <a:r>
              <a:rPr lang="el-GR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ΠΟΙΟ</a:t>
            </a:r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ΑΣΤΕΙΟ </a:t>
            </a:r>
            <a:r>
              <a:rPr lang="el-GR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ΑΡΜΑ</a:t>
            </a:r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!</a:t>
            </a:r>
            <a:r>
              <a:rPr lang="el-GR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l-GR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92D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r>
              <a:rPr lang="en-US" dirty="0" smtClean="0"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el-GR" dirty="0">
              <a:solidFill>
                <a:srgbClr val="00B0F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3 - Θέση περιεχομένου" descr="τα ποιο τρελα αρμ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000240"/>
            <a:ext cx="6929486" cy="485776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70</Words>
  <Application>Microsoft Office PowerPoint</Application>
  <PresentationFormat>Προβολή στην οθόνη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ΚΑΡΝΑΒAΛΙ 2012!!!</vt:lpstr>
      <vt:lpstr>Η ΠΟΙΟ ΩΡΑΙΑ ΜΑΣΚΑ!!!</vt:lpstr>
      <vt:lpstr>ΟΙ ΠΑΡΑΔΟΣΙΑΚΕΣ ΣΤΟΛΕΣ ΤΗΣ ΒΕΝΕΤΙΑΣ!!!</vt:lpstr>
      <vt:lpstr>ΒΕΝΕΤΣΙΑΝΙΚΕΣ ΜΑΣΚΕΣ!!! </vt:lpstr>
      <vt:lpstr>KAI  ΤΑ ΖΩΑΚΙΑ  ΕΧΟΥΝ ΔΙΚΑΙΩΜΑ NA ΝΤΥΝΟΝΤΑΙ ΣΤΟ ΚΑΡΝΑΒΛΙ!!! </vt:lpstr>
      <vt:lpstr>ΟΙ ΠΟΙΟ ΤΡΟΜΑΚΤΙΚΕΣ ΜΑΣΚΕΣ!!!</vt:lpstr>
      <vt:lpstr>ΟΛΟΙ ΟΙ ΜΑΣΚΑΡΑΔΕΣ ΓΙΟΡΤΑΖΟΥΝ ΤΟ ΚΑΡΝΑΒΑΛΙ ΣΤΟΥΣ ΔΡΟΜΟΥΣ ΤΗΣ ΠΑΤΡΑΣ!!!</vt:lpstr>
      <vt:lpstr>ΤΟ ΠΟΙΟ ΤΡΕΛΛΟ ΑΡΜΑ!!!</vt:lpstr>
      <vt:lpstr>ΤΟ ΠΟΙΟ ΑΣΤΕΙΟ ΑΡΜΑ !!!</vt:lpstr>
      <vt:lpstr>ΚΑΛΕΣ ΑΠΟΚΡΙΕΣ!!!</vt:lpstr>
      <vt:lpstr>Διαφάνεια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ΚΑΡΝΑΒΑΛΙ 2012!!!</dc:title>
  <dc:creator>katerina nannou</dc:creator>
  <cp:lastModifiedBy>niko</cp:lastModifiedBy>
  <cp:revision>11</cp:revision>
  <dcterms:created xsi:type="dcterms:W3CDTF">2012-02-22T16:50:57Z</dcterms:created>
  <dcterms:modified xsi:type="dcterms:W3CDTF">2013-01-03T20:00:39Z</dcterms:modified>
</cp:coreProperties>
</file>