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60" r:id="rId4"/>
    <p:sldId id="257" r:id="rId5"/>
    <p:sldId id="262" r:id="rId6"/>
    <p:sldId id="263" r:id="rId7"/>
    <p:sldId id="264" r:id="rId8"/>
    <p:sldId id="265" r:id="rId9"/>
    <p:sldId id="266" r:id="rId10"/>
    <p:sldId id="269" r:id="rId11"/>
    <p:sldId id="268" r:id="rId12"/>
    <p:sldId id="270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8" autoAdjust="0"/>
    <p:restoredTop sz="94660"/>
  </p:normalViewPr>
  <p:slideViewPr>
    <p:cSldViewPr>
      <p:cViewPr varScale="1">
        <p:scale>
          <a:sx n="61" d="100"/>
          <a:sy n="61" d="100"/>
        </p:scale>
        <p:origin x="-7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4AEB-F53F-4212-B2D6-FBDA25D8045B}" type="datetimeFigureOut">
              <a:rPr lang="el-GR" smtClean="0"/>
              <a:pPr/>
              <a:t>7/12/2011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D711-542C-4B72-8D9E-428F722E34C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4AEB-F53F-4212-B2D6-FBDA25D8045B}" type="datetimeFigureOut">
              <a:rPr lang="el-GR" smtClean="0"/>
              <a:pPr/>
              <a:t>7/12/2011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D711-542C-4B72-8D9E-428F722E34C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4AEB-F53F-4212-B2D6-FBDA25D8045B}" type="datetimeFigureOut">
              <a:rPr lang="el-GR" smtClean="0"/>
              <a:pPr/>
              <a:t>7/12/2011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D711-542C-4B72-8D9E-428F722E34C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4AEB-F53F-4212-B2D6-FBDA25D8045B}" type="datetimeFigureOut">
              <a:rPr lang="el-GR" smtClean="0"/>
              <a:pPr/>
              <a:t>7/12/2011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D711-542C-4B72-8D9E-428F722E34C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4AEB-F53F-4212-B2D6-FBDA25D8045B}" type="datetimeFigureOut">
              <a:rPr lang="el-GR" smtClean="0"/>
              <a:pPr/>
              <a:t>7/12/2011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D711-542C-4B72-8D9E-428F722E34C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4AEB-F53F-4212-B2D6-FBDA25D8045B}" type="datetimeFigureOut">
              <a:rPr lang="el-GR" smtClean="0"/>
              <a:pPr/>
              <a:t>7/12/2011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D711-542C-4B72-8D9E-428F722E34C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4AEB-F53F-4212-B2D6-FBDA25D8045B}" type="datetimeFigureOut">
              <a:rPr lang="el-GR" smtClean="0"/>
              <a:pPr/>
              <a:t>7/12/2011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D711-542C-4B72-8D9E-428F722E34C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4AEB-F53F-4212-B2D6-FBDA25D8045B}" type="datetimeFigureOut">
              <a:rPr lang="el-GR" smtClean="0"/>
              <a:pPr/>
              <a:t>7/12/2011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D711-542C-4B72-8D9E-428F722E34C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4AEB-F53F-4212-B2D6-FBDA25D8045B}" type="datetimeFigureOut">
              <a:rPr lang="el-GR" smtClean="0"/>
              <a:pPr/>
              <a:t>7/12/2011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D711-542C-4B72-8D9E-428F722E34C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4AEB-F53F-4212-B2D6-FBDA25D8045B}" type="datetimeFigureOut">
              <a:rPr lang="el-GR" smtClean="0"/>
              <a:pPr/>
              <a:t>7/12/2011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D711-542C-4B72-8D9E-428F722E34C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4AEB-F53F-4212-B2D6-FBDA25D8045B}" type="datetimeFigureOut">
              <a:rPr lang="el-GR" smtClean="0"/>
              <a:pPr/>
              <a:t>7/12/2011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D711-542C-4B72-8D9E-428F722E34C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14AEB-F53F-4212-B2D6-FBDA25D8045B}" type="datetimeFigureOut">
              <a:rPr lang="el-GR" smtClean="0"/>
              <a:pPr/>
              <a:t>7/12/2011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8D711-542C-4B72-8D9E-428F722E34C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00100" y="928670"/>
            <a:ext cx="6858048" cy="5511816"/>
          </a:xfr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isometricOffAxis1Righ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ΧΡΙΣΤΟΥΓΕΝΝΑ </a:t>
            </a:r>
            <a:endParaRPr lang="el-GR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ΣΠΙΤΙΑ ΧΙΟΝΙΣΜΕΝΑ</a:t>
            </a:r>
            <a:endParaRPr lang="el-GR" dirty="0"/>
          </a:p>
        </p:txBody>
      </p:sp>
      <p:pic>
        <p:nvPicPr>
          <p:cNvPr id="4" name="3 - Θέση περιεχομένου" descr="160956-7art-merry-christmas-screensa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71546"/>
            <a:ext cx="9144000" cy="578645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ΑΡΑΓΕ Ο ΑΓΙΟΣ ΒΑΣΙΛΗΣ ΦΕΡΝΕΙ ΤΑ ΔΩΡΑ Ή ΚΑΠΟΙΟΣ ΆΛΛΟΣ……..</a:t>
            </a:r>
            <a:endParaRPr lang="el-GR" dirty="0"/>
          </a:p>
        </p:txBody>
      </p:sp>
      <p:pic>
        <p:nvPicPr>
          <p:cNvPr id="5" name="4 - Θέση περιεχομένου" descr="Wrapping-present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1428736"/>
            <a:ext cx="9144000" cy="542926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r>
              <a:rPr lang="el-GR" i="1" dirty="0" smtClean="0">
                <a:latin typeface="Century Schoolbook" pitchFamily="18" charset="0"/>
              </a:rPr>
              <a:t>ΑΥΤΗ ΤΗΝ ΕΡΓΑΣΙΑ ΤΗΝ ΑΦΙΕΡΩΝΩ ΣΕ ΟΣΟΥΣ ΠΙΣΤΕΥΟΥΝ ΣΤΟΝ ΑΓΙΟ ΒΑΣΙΛΗ</a:t>
            </a:r>
            <a:br>
              <a:rPr lang="el-GR" i="1" dirty="0" smtClean="0">
                <a:latin typeface="Century Schoolbook" pitchFamily="18" charset="0"/>
              </a:rPr>
            </a:br>
            <a:r>
              <a:rPr lang="el-GR" i="1" dirty="0" smtClean="0">
                <a:latin typeface="Century Schoolbook" pitchFamily="18" charset="0"/>
              </a:rPr>
              <a:t/>
            </a:r>
            <a:br>
              <a:rPr lang="el-GR" i="1" dirty="0" smtClean="0">
                <a:latin typeface="Century Schoolbook" pitchFamily="18" charset="0"/>
              </a:rPr>
            </a:br>
            <a:r>
              <a:rPr lang="el-GR" i="1" dirty="0" smtClean="0">
                <a:latin typeface="Century Schoolbook" pitchFamily="18" charset="0"/>
              </a:rPr>
              <a:t/>
            </a:r>
            <a:br>
              <a:rPr lang="el-GR" i="1" dirty="0" smtClean="0">
                <a:latin typeface="Century Schoolbook" pitchFamily="18" charset="0"/>
              </a:rPr>
            </a:br>
            <a:r>
              <a:rPr lang="el-GR" i="1" dirty="0" smtClean="0">
                <a:latin typeface="Century Schoolbook" pitchFamily="18" charset="0"/>
              </a:rPr>
              <a:t>ΓΕΩΡΓΙΑ ΒΕΔΟΥΡΑ</a:t>
            </a:r>
            <a:endParaRPr lang="el-GR" i="1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ΧΡΙΣΤΟΥΓΕΝΝΑ ΣΤΟΝ ΚΟΣΜΟ</a:t>
            </a:r>
            <a:endParaRPr lang="el-GR" dirty="0"/>
          </a:p>
        </p:txBody>
      </p:sp>
      <p:pic>
        <p:nvPicPr>
          <p:cNvPr id="5" name="4 - Θέση περιεχομένου" descr="disney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71612"/>
            <a:ext cx="4786314" cy="5286388"/>
          </a:xfrm>
        </p:spPr>
      </p:pic>
      <p:pic>
        <p:nvPicPr>
          <p:cNvPr id="6" name="5 - Θέση περιεχομένου" descr="christmas-london-eye1024-73299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1571612"/>
            <a:ext cx="4357686" cy="52863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ΑΗ ΒΑΣΙΛΗΣ</a:t>
            </a:r>
            <a:endParaRPr lang="el-GR" dirty="0"/>
          </a:p>
        </p:txBody>
      </p:sp>
      <p:pic>
        <p:nvPicPr>
          <p:cNvPr id="5" name="4 - Θέση περιεχομένου" descr="_5_1_~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43050"/>
            <a:ext cx="4643438" cy="5214950"/>
          </a:xfrm>
        </p:spPr>
      </p:pic>
      <p:pic>
        <p:nvPicPr>
          <p:cNvPr id="6" name="5 - Θέση περιεχομένου" descr="mi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43051"/>
            <a:ext cx="4495800" cy="5214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ΥΠΝΟΣ ΓΙΑ ΤΑ ΚΑΛΑ!!!!!</a:t>
            </a:r>
            <a:endParaRPr lang="el-GR" dirty="0"/>
          </a:p>
        </p:txBody>
      </p:sp>
      <p:pic>
        <p:nvPicPr>
          <p:cNvPr id="4" name="3 - Θέση περιεχομένου" descr="SANTA CLAUS , CHRISTMAS PICTURES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2605" y="1600200"/>
            <a:ext cx="6178789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ΒΟΗΘΟΙ ΤΟΥ ΑΗ ΒΑΣΙΛΗ</a:t>
            </a:r>
            <a:endParaRPr lang="el-GR" dirty="0"/>
          </a:p>
        </p:txBody>
      </p:sp>
      <p:pic>
        <p:nvPicPr>
          <p:cNvPr id="5" name="4 - Θέση περιεχομένου" descr="elf-santa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24555"/>
            <a:ext cx="4038600" cy="3677252"/>
          </a:xfrm>
        </p:spPr>
      </p:pic>
      <p:pic>
        <p:nvPicPr>
          <p:cNvPr id="6" name="5 - Θέση περιεχομένου" descr="image058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91162" y="2463006"/>
            <a:ext cx="2352675" cy="28003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ΟΙΚΟΓΕΝΕΙΕΣ ΣΤΟΛΙΖΟΥΝ……..ΕΛΑΤΑ</a:t>
            </a:r>
            <a:endParaRPr lang="el-GR" dirty="0"/>
          </a:p>
        </p:txBody>
      </p:sp>
      <p:pic>
        <p:nvPicPr>
          <p:cNvPr id="5" name="4 - Θέση περιεχομένου" descr="_kjfghalj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71612"/>
            <a:ext cx="5072066" cy="5286388"/>
          </a:xfrm>
        </p:spPr>
      </p:pic>
      <p:pic>
        <p:nvPicPr>
          <p:cNvPr id="6" name="5 - Θέση περιεχομένου" descr="176067~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1600200"/>
            <a:ext cx="4286248" cy="504351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ΤΡΩΝΕ ΚΟΥΡΑΜΠΙΕΔΕΣ ΚΑΙ ΜΕΛΟΜΑΚΑΡΟΝΑ</a:t>
            </a:r>
            <a:endParaRPr lang="el-GR" dirty="0"/>
          </a:p>
        </p:txBody>
      </p:sp>
      <p:pic>
        <p:nvPicPr>
          <p:cNvPr id="5" name="4 - Θέση περιεχομένου" descr="110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85926"/>
            <a:ext cx="4572000" cy="5072074"/>
          </a:xfrm>
        </p:spPr>
      </p:pic>
      <p:pic>
        <p:nvPicPr>
          <p:cNvPr id="6" name="5 - Θέση περιεχομένου" descr="800px-Smallhoneycak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785926"/>
            <a:ext cx="4572000" cy="507207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ΧΡΙΣΤΟΥΓΕΝΝΑ ΣΤΗΝ ΑΛΛΗ ΜΕΡΙΑ ΤΟΥ ΚΟΣΜΟΥ</a:t>
            </a:r>
            <a:endParaRPr lang="el-GR" dirty="0"/>
          </a:p>
        </p:txBody>
      </p:sp>
      <p:pic>
        <p:nvPicPr>
          <p:cNvPr id="5" name="4 - Θέση περιεχομένου" descr="20091223_australi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28802"/>
            <a:ext cx="4429124" cy="4929198"/>
          </a:xfrm>
        </p:spPr>
      </p:pic>
      <p:pic>
        <p:nvPicPr>
          <p:cNvPr id="6" name="5 - Θέση περιεχομένου" descr="aussiechristma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1928802"/>
            <a:ext cx="4643438" cy="492919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ΑΚΟΜΑ ΚΑΙ ΤΑ ΖΩΑ ΓΙΟΡΤΑΖΟΥΝ</a:t>
            </a:r>
            <a:endParaRPr lang="el-GR" dirty="0"/>
          </a:p>
        </p:txBody>
      </p:sp>
      <p:pic>
        <p:nvPicPr>
          <p:cNvPr id="4" name="3 - Θέση περιεχομένου" descr="imagesCA06AP7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2983"/>
            <a:ext cx="9144000" cy="571501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62</Words>
  <Application>Microsoft Office PowerPoint</Application>
  <PresentationFormat>Προβολή στην οθόνη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ΧΡΙΣΤΟΥΓΕΝΝΑ </vt:lpstr>
      <vt:lpstr>ΧΡΙΣΤΟΥΓΕΝΝΑ ΣΤΟΝ ΚΟΣΜΟ</vt:lpstr>
      <vt:lpstr>Ο ΑΗ ΒΑΣΙΛΗΣ</vt:lpstr>
      <vt:lpstr>ΥΠΝΟΣ ΓΙΑ ΤΑ ΚΑΛΑ!!!!!</vt:lpstr>
      <vt:lpstr>ΟΙ ΒΟΗΘΟΙ ΤΟΥ ΑΗ ΒΑΣΙΛΗ</vt:lpstr>
      <vt:lpstr>ΟΙ ΟΙΚΟΓΕΝΕΙΕΣ ΣΤΟΛΙΖΟΥΝ……..ΕΛΑΤΑ</vt:lpstr>
      <vt:lpstr>ΤΡΩΝΕ ΚΟΥΡΑΜΠΙΕΔΕΣ ΚΑΙ ΜΕΛΟΜΑΚΑΡΟΝΑ</vt:lpstr>
      <vt:lpstr>ΧΡΙΣΤΟΥΓΕΝΝΑ ΣΤΗΝ ΑΛΛΗ ΜΕΡΙΑ ΤΟΥ ΚΟΣΜΟΥ</vt:lpstr>
      <vt:lpstr>ΑΚΟΜΑ ΚΑΙ ΤΑ ΖΩΑ ΓΙΟΡΤΑΖΟΥΝ</vt:lpstr>
      <vt:lpstr>ΤΑ ΣΠΙΤΙΑ ΧΙΟΝΙΣΜΕΝΑ</vt:lpstr>
      <vt:lpstr>ΑΡΑΓΕ Ο ΑΓΙΟΣ ΒΑΣΙΛΗΣ ΦΕΡΝΕΙ ΤΑ ΔΩΡΑ Ή ΚΑΠΟΙΟΣ ΆΛΛΟΣ……..</vt:lpstr>
      <vt:lpstr>ΑΥΤΗ ΤΗΝ ΕΡΓΑΣΙΑ ΤΗΝ ΑΦΙΕΡΩΝΩ ΣΕ ΟΣΟΥΣ ΠΙΣΤΕΥΟΥΝ ΣΤΟΝ ΑΓΙΟ ΒΑΣΙΛΗ   ΓΕΩΡΓΙΑ ΒΕΔΟΥΡΑ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Georgia Vedoura</dc:creator>
  <cp:lastModifiedBy>Georgia Vedoura</cp:lastModifiedBy>
  <cp:revision>8</cp:revision>
  <dcterms:created xsi:type="dcterms:W3CDTF">2011-11-30T17:17:34Z</dcterms:created>
  <dcterms:modified xsi:type="dcterms:W3CDTF">2011-12-07T17:56:31Z</dcterms:modified>
</cp:coreProperties>
</file>