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72" r:id="rId5"/>
    <p:sldId id="275" r:id="rId6"/>
    <p:sldId id="277" r:id="rId7"/>
    <p:sldId id="279" r:id="rId8"/>
    <p:sldId id="280" r:id="rId9"/>
    <p:sldId id="282" r:id="rId10"/>
    <p:sldId id="281" r:id="rId11"/>
    <p:sldId id="269" r:id="rId12"/>
    <p:sldId id="267" r:id="rId13"/>
    <p:sldId id="268" r:id="rId14"/>
    <p:sldId id="258" r:id="rId15"/>
    <p:sldId id="259" r:id="rId16"/>
    <p:sldId id="260" r:id="rId17"/>
    <p:sldId id="261" r:id="rId18"/>
    <p:sldId id="262" r:id="rId19"/>
    <p:sldId id="263" r:id="rId20"/>
    <p:sldId id="283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AD22318-B562-48F2-8B83-F80E88AA6CBA}" type="datetimeFigureOut">
              <a:rPr lang="el-GR" smtClean="0"/>
              <a:pPr/>
              <a:t>18/1/2015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D4BD867-6F6E-42CD-BECB-0859BF8E1D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2318-B562-48F2-8B83-F80E88AA6CBA}" type="datetimeFigureOut">
              <a:rPr lang="el-GR" smtClean="0"/>
              <a:pPr/>
              <a:t>18/1/2015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BD867-6F6E-42CD-BECB-0859BF8E1D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2318-B562-48F2-8B83-F80E88AA6CBA}" type="datetimeFigureOut">
              <a:rPr lang="el-GR" smtClean="0"/>
              <a:pPr/>
              <a:t>18/1/2015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BD867-6F6E-42CD-BECB-0859BF8E1D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AD22318-B562-48F2-8B83-F80E88AA6CBA}" type="datetimeFigureOut">
              <a:rPr lang="el-GR" smtClean="0"/>
              <a:pPr/>
              <a:t>18/1/2015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BD867-6F6E-42CD-BECB-0859BF8E1D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AD22318-B562-48F2-8B83-F80E88AA6CBA}" type="datetimeFigureOut">
              <a:rPr lang="el-GR" smtClean="0"/>
              <a:pPr/>
              <a:t>18/1/2015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D4BD867-6F6E-42CD-BECB-0859BF8E1D7B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AD22318-B562-48F2-8B83-F80E88AA6CBA}" type="datetimeFigureOut">
              <a:rPr lang="el-GR" smtClean="0"/>
              <a:pPr/>
              <a:t>18/1/2015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D4BD867-6F6E-42CD-BECB-0859BF8E1D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AD22318-B562-48F2-8B83-F80E88AA6CBA}" type="datetimeFigureOut">
              <a:rPr lang="el-GR" smtClean="0"/>
              <a:pPr/>
              <a:t>18/1/2015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D4BD867-6F6E-42CD-BECB-0859BF8E1D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2318-B562-48F2-8B83-F80E88AA6CBA}" type="datetimeFigureOut">
              <a:rPr lang="el-GR" smtClean="0"/>
              <a:pPr/>
              <a:t>18/1/2015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BD867-6F6E-42CD-BECB-0859BF8E1D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AD22318-B562-48F2-8B83-F80E88AA6CBA}" type="datetimeFigureOut">
              <a:rPr lang="el-GR" smtClean="0"/>
              <a:pPr/>
              <a:t>18/1/2015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D4BD867-6F6E-42CD-BECB-0859BF8E1D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AD22318-B562-48F2-8B83-F80E88AA6CBA}" type="datetimeFigureOut">
              <a:rPr lang="el-GR" smtClean="0"/>
              <a:pPr/>
              <a:t>18/1/2015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D4BD867-6F6E-42CD-BECB-0859BF8E1D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AD22318-B562-48F2-8B83-F80E88AA6CBA}" type="datetimeFigureOut">
              <a:rPr lang="el-GR" smtClean="0"/>
              <a:pPr/>
              <a:t>18/1/2015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D4BD867-6F6E-42CD-BECB-0859BF8E1D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AD22318-B562-48F2-8B83-F80E88AA6CBA}" type="datetimeFigureOut">
              <a:rPr lang="el-GR" smtClean="0"/>
              <a:pPr/>
              <a:t>18/1/2015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D4BD867-6F6E-42CD-BECB-0859BF8E1D7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400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913;&#955;&#943;&#954;&#951;%20%20&#954;&#959;&#963;&#954;&#953;&#957;&#940;\&#932;&#945;%20&#941;&#947;&#947;&#961;&#945;&#966;&#940;%20&#956;&#959;&#965;\Downloads\&#929;&#927;&#933;&#925;&#932;&#927;&#923;&#934;%20&#932;&#927;%20&#917;&#923;&#913;&#934;&#913;&#922;&#921;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214414" y="357167"/>
            <a:ext cx="6215106" cy="185738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>
                <a:solidFill>
                  <a:schemeClr val="bg2">
                    <a:lumMod val="10000"/>
                  </a:schemeClr>
                </a:solidFill>
              </a:rPr>
              <a:t>Χριστούγεννα 2014</a:t>
            </a:r>
            <a:endParaRPr lang="el-G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485756" cy="1281106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" name="3 - Εικόνα" descr="αρχείο λήψης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2357430"/>
            <a:ext cx="5643602" cy="4000528"/>
          </a:xfrm>
          <a:prstGeom prst="rect">
            <a:avLst/>
          </a:prstGeom>
        </p:spPr>
      </p:pic>
      <p:pic>
        <p:nvPicPr>
          <p:cNvPr id="6" name="ΡΟΥΝΤΟΛΦ ΤΟ ΕΛΑΦΑΚ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58148" y="92867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Τώρα ας </a:t>
            </a:r>
            <a:r>
              <a:rPr lang="el-GR" dirty="0" smtClean="0"/>
              <a:t>μιλήσουμε  </a:t>
            </a:r>
            <a:r>
              <a:rPr lang="el-GR" dirty="0" smtClean="0"/>
              <a:t>για </a:t>
            </a:r>
            <a:r>
              <a:rPr lang="el-GR" dirty="0" smtClean="0"/>
              <a:t>χριστουγεννιάτικα γλυκά</a:t>
            </a:r>
            <a:endParaRPr lang="el-GR" dirty="0"/>
          </a:p>
        </p:txBody>
      </p:sp>
      <p:pic>
        <p:nvPicPr>
          <p:cNvPr id="4" name="3 - Θέση περιεχομένου" descr="images (1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2143116"/>
            <a:ext cx="3643338" cy="2610226"/>
          </a:xfrm>
        </p:spPr>
      </p:pic>
      <p:pic>
        <p:nvPicPr>
          <p:cNvPr id="5" name="4 - Εικόνα" descr="αρχείο λήψης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2000240"/>
            <a:ext cx="3817821" cy="2409830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3357554" y="5143512"/>
            <a:ext cx="3500462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err="1" smtClean="0"/>
              <a:t>Μελομακάροναααααα</a:t>
            </a:r>
            <a:r>
              <a:rPr lang="en-US" dirty="0" smtClean="0"/>
              <a:t>!!!!!!!!!!!</a:t>
            </a:r>
            <a:endParaRPr lang="el-GR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kourabiedesnoirL-1_u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3902516" cy="31803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2 - Εικόνα" descr="αρχείο λήψης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1582761"/>
            <a:ext cx="3071834" cy="2300910"/>
          </a:xfrm>
          <a:prstGeom prst="rect">
            <a:avLst/>
          </a:prstGeom>
        </p:spPr>
      </p:pic>
      <p:sp>
        <p:nvSpPr>
          <p:cNvPr id="4" name="3 - TextBox"/>
          <p:cNvSpPr txBox="1"/>
          <p:nvPr/>
        </p:nvSpPr>
        <p:spPr>
          <a:xfrm>
            <a:off x="714348" y="4714884"/>
            <a:ext cx="6500858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err="1" smtClean="0"/>
              <a:t>Κουραμπιέδεςςςςςςςςςςς</a:t>
            </a:r>
            <a:r>
              <a:rPr lang="el-GR" dirty="0" smtClean="0"/>
              <a:t> !!!!!!</a:t>
            </a:r>
            <a:endParaRPr lang="el-GR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67494"/>
            <a:ext cx="8001056" cy="430451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Φτάνει με τα </a:t>
            </a:r>
            <a:r>
              <a:rPr lang="el-GR" dirty="0" smtClean="0"/>
              <a:t>φαγητά </a:t>
            </a:r>
            <a:r>
              <a:rPr lang="el-GR" dirty="0" smtClean="0"/>
              <a:t>και τα γλύκα </a:t>
            </a:r>
            <a:r>
              <a:rPr lang="el-GR" dirty="0" smtClean="0"/>
              <a:t>πιστεύω </a:t>
            </a:r>
            <a:r>
              <a:rPr lang="el-GR" dirty="0" smtClean="0"/>
              <a:t>ότι σας χόρτασα ….  Ας </a:t>
            </a:r>
            <a:r>
              <a:rPr lang="el-GR" dirty="0" smtClean="0"/>
              <a:t>πούμε </a:t>
            </a:r>
            <a:r>
              <a:rPr lang="el-GR" dirty="0" smtClean="0"/>
              <a:t>για </a:t>
            </a:r>
            <a:r>
              <a:rPr lang="el-GR" dirty="0" smtClean="0"/>
              <a:t>κάτι μαγικό </a:t>
            </a:r>
            <a:r>
              <a:rPr lang="el-GR" dirty="0" smtClean="0"/>
              <a:t>… </a:t>
            </a:r>
            <a:r>
              <a:rPr lang="el-GR" dirty="0" smtClean="0"/>
              <a:t>νομίζατε </a:t>
            </a:r>
            <a:r>
              <a:rPr lang="el-GR" dirty="0" smtClean="0"/>
              <a:t>ότι </a:t>
            </a:r>
            <a:r>
              <a:rPr lang="el-GR" dirty="0" smtClean="0"/>
              <a:t>μόνο  </a:t>
            </a:r>
            <a:r>
              <a:rPr lang="el-GR" dirty="0" smtClean="0"/>
              <a:t>οι άνθρωποι γιορτάζουν τα </a:t>
            </a:r>
            <a:r>
              <a:rPr lang="el-GR" dirty="0" smtClean="0"/>
              <a:t>Χριστούγεννα </a:t>
            </a:r>
            <a:r>
              <a:rPr lang="el-GR" dirty="0" smtClean="0"/>
              <a:t>κι </a:t>
            </a:r>
            <a:r>
              <a:rPr lang="el-GR" dirty="0" smtClean="0"/>
              <a:t>όμως </a:t>
            </a:r>
            <a:r>
              <a:rPr lang="el-GR" dirty="0" smtClean="0"/>
              <a:t>γιορτάζουν και τα </a:t>
            </a:r>
            <a:r>
              <a:rPr lang="el-GR" dirty="0" smtClean="0"/>
              <a:t>ζώα</a:t>
            </a:r>
            <a:r>
              <a:rPr lang="en-US" dirty="0" smtClean="0"/>
              <a:t>:</a:t>
            </a:r>
            <a:endParaRPr lang="el-GR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images (1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214554"/>
            <a:ext cx="3286148" cy="3500462"/>
          </a:xfrm>
        </p:spPr>
      </p:pic>
      <p:pic>
        <p:nvPicPr>
          <p:cNvPr id="5" name="4 - Εικόνα" descr="αρχείο λήψης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2214554"/>
            <a:ext cx="2286016" cy="2286016"/>
          </a:xfrm>
          <a:prstGeom prst="rect">
            <a:avLst/>
          </a:prstGeom>
        </p:spPr>
      </p:pic>
      <p:pic>
        <p:nvPicPr>
          <p:cNvPr id="6" name="5 - Εικόνα" descr="αρχείο λήψης (1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9058" y="4786322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Και </a:t>
            </a:r>
            <a:r>
              <a:rPr lang="el-GR" dirty="0" smtClean="0"/>
              <a:t>αυτά </a:t>
            </a:r>
            <a:r>
              <a:rPr lang="el-GR" dirty="0" smtClean="0"/>
              <a:t>περιμένουν τα δώρα </a:t>
            </a:r>
            <a:br>
              <a:rPr lang="el-GR" dirty="0" smtClean="0"/>
            </a:br>
            <a:r>
              <a:rPr lang="el-GR" dirty="0" smtClean="0"/>
              <a:t>τους</a:t>
            </a:r>
            <a:endParaRPr lang="el-GR" dirty="0"/>
          </a:p>
        </p:txBody>
      </p:sp>
      <p:pic>
        <p:nvPicPr>
          <p:cNvPr id="4" name="3 - Θέση περιεχομένου" descr="images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714488"/>
            <a:ext cx="4491571" cy="2799324"/>
          </a:xfrm>
        </p:spPr>
      </p:pic>
      <p:pic>
        <p:nvPicPr>
          <p:cNvPr id="5" name="4 - Εικόνα" descr="αρχείο λήψης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1155" y="3958496"/>
            <a:ext cx="3571900" cy="2675477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Θέση περιεχομένου" descr="images (1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285860"/>
            <a:ext cx="6572296" cy="4275749"/>
          </a:xfrm>
        </p:spPr>
      </p:pic>
      <p:sp>
        <p:nvSpPr>
          <p:cNvPr id="5" name="4 - TextBox"/>
          <p:cNvSpPr txBox="1"/>
          <p:nvPr/>
        </p:nvSpPr>
        <p:spPr>
          <a:xfrm>
            <a:off x="2214546" y="5786454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Τι με κοιτάς τον </a:t>
            </a:r>
            <a:r>
              <a:rPr lang="en-US" dirty="0" smtClean="0"/>
              <a:t>Ai- </a:t>
            </a:r>
            <a:r>
              <a:rPr lang="el-GR" dirty="0" smtClean="0"/>
              <a:t>Βασίλη </a:t>
            </a:r>
            <a:r>
              <a:rPr lang="el-GR" dirty="0" smtClean="0"/>
              <a:t>περιμένω!!!!</a:t>
            </a:r>
            <a:endParaRPr lang="el-GR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Όχι μονό τα ζώα αλλά και τα κινούμενα σχέδια </a:t>
            </a:r>
            <a:r>
              <a:rPr lang="el-GR" dirty="0" smtClean="0"/>
              <a:t>γιορτάζουν</a:t>
            </a:r>
            <a:endParaRPr lang="el-GR" dirty="0"/>
          </a:p>
        </p:txBody>
      </p:sp>
      <p:pic>
        <p:nvPicPr>
          <p:cNvPr id="4" name="3 - Θέση περιεχομένου" descr="images (1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357430"/>
            <a:ext cx="3786204" cy="4000528"/>
          </a:xfrm>
        </p:spPr>
      </p:pic>
      <p:pic>
        <p:nvPicPr>
          <p:cNvPr id="5" name="4 - Εικόνα" descr="images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2214554"/>
            <a:ext cx="3656440" cy="2738801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Αυτά </a:t>
            </a:r>
            <a:r>
              <a:rPr lang="el-GR" dirty="0" smtClean="0"/>
              <a:t>είχα να σας </a:t>
            </a:r>
            <a:r>
              <a:rPr lang="el-GR" dirty="0" smtClean="0"/>
              <a:t>πω…</a:t>
            </a:r>
            <a:endParaRPr lang="el-GR" dirty="0"/>
          </a:p>
        </p:txBody>
      </p:sp>
      <p:pic>
        <p:nvPicPr>
          <p:cNvPr id="4" name="3 - Θέση περιεχομένου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857364"/>
            <a:ext cx="6770413" cy="4219588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Καλά Χριστούγεννα </a:t>
            </a:r>
            <a:endParaRPr lang="el-GR" dirty="0"/>
          </a:p>
        </p:txBody>
      </p:sp>
      <p:pic>
        <p:nvPicPr>
          <p:cNvPr id="4" name="3 - Θέση περιεχομένου" descr="images (2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714488"/>
            <a:ext cx="5500726" cy="3428270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happy new year     2015</a:t>
            </a:r>
            <a:endParaRPr lang="el-GR" dirty="0"/>
          </a:p>
        </p:txBody>
      </p:sp>
      <p:pic>
        <p:nvPicPr>
          <p:cNvPr id="4" name="3 - Θέση περιεχομένου" descr="images (2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785926"/>
            <a:ext cx="4286280" cy="2671379"/>
          </a:xfrm>
        </p:spPr>
      </p:pic>
      <p:pic>
        <p:nvPicPr>
          <p:cNvPr id="5" name="4 - Εικόνα" descr="images (2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3571876"/>
            <a:ext cx="4014953" cy="2671769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Χριστούγεννα χωρίς </a:t>
            </a:r>
            <a:r>
              <a:rPr lang="el-GR" dirty="0" smtClean="0"/>
              <a:t>κάλαντα </a:t>
            </a:r>
            <a:r>
              <a:rPr lang="el-GR" dirty="0" smtClean="0"/>
              <a:t>δεν </a:t>
            </a:r>
            <a:r>
              <a:rPr lang="el-GR" dirty="0" smtClean="0"/>
              <a:t>γίνονται </a:t>
            </a:r>
            <a:endParaRPr lang="el-GR" dirty="0"/>
          </a:p>
        </p:txBody>
      </p:sp>
      <p:pic>
        <p:nvPicPr>
          <p:cNvPr id="4" name="3 - Θέση περιεχομένου" descr="αρχείο λήψης (1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714488"/>
            <a:ext cx="6357982" cy="4524366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</a:t>
            </a:r>
            <a:r>
              <a:rPr lang="el-GR" smtClean="0"/>
              <a:t>λπίζω </a:t>
            </a:r>
            <a:r>
              <a:rPr lang="el-GR" dirty="0" smtClean="0"/>
              <a:t>να σας </a:t>
            </a:r>
            <a:r>
              <a:rPr lang="el-GR" dirty="0" smtClean="0"/>
              <a:t>αρέσει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628" y="5214950"/>
            <a:ext cx="3898943" cy="1095529"/>
          </a:xfrm>
        </p:spPr>
        <p:txBody>
          <a:bodyPr/>
          <a:lstStyle/>
          <a:p>
            <a:r>
              <a:rPr lang="el-GR" dirty="0" smtClean="0"/>
              <a:t>Αλίκη Κοσκίνα</a:t>
            </a:r>
            <a:endParaRPr lang="el-GR" dirty="0"/>
          </a:p>
        </p:txBody>
      </p:sp>
      <p:pic>
        <p:nvPicPr>
          <p:cNvPr id="6" name="5 - Εικόνα" descr="αρχείο λήψης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1928802"/>
            <a:ext cx="6500858" cy="3143272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Τα </a:t>
            </a:r>
            <a:r>
              <a:rPr lang="el-GR" dirty="0" smtClean="0"/>
              <a:t>Χριστούγεννα στολίζουμε </a:t>
            </a:r>
            <a:r>
              <a:rPr lang="el-GR" dirty="0" smtClean="0"/>
              <a:t>δέντρα </a:t>
            </a:r>
            <a:r>
              <a:rPr lang="el-GR" dirty="0"/>
              <a:t>ό</a:t>
            </a:r>
            <a:r>
              <a:rPr lang="el-GR" dirty="0" smtClean="0"/>
              <a:t>πως αυτά</a:t>
            </a:r>
            <a:r>
              <a:rPr lang="en-US" dirty="0" smtClean="0"/>
              <a:t>:</a:t>
            </a:r>
            <a:endParaRPr lang="el-GR" dirty="0"/>
          </a:p>
        </p:txBody>
      </p:sp>
      <p:pic>
        <p:nvPicPr>
          <p:cNvPr id="4" name="3 - Θέση περιεχομένου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6314" y="2000240"/>
            <a:ext cx="3714776" cy="2782497"/>
          </a:xfrm>
        </p:spPr>
      </p:pic>
      <p:pic>
        <p:nvPicPr>
          <p:cNvPr id="5" name="4 - Εικόνα" descr="αρχείο λήψης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857364"/>
            <a:ext cx="3786214" cy="4483287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	</a:t>
            </a:r>
            <a:r>
              <a:rPr lang="el-GR" dirty="0" smtClean="0"/>
              <a:t>Άλλα </a:t>
            </a:r>
            <a:r>
              <a:rPr lang="el-GR" dirty="0" smtClean="0"/>
              <a:t>είναι </a:t>
            </a:r>
            <a:r>
              <a:rPr lang="el-GR" dirty="0" smtClean="0"/>
              <a:t>περίεργα </a:t>
            </a:r>
            <a:endParaRPr lang="el-GR" dirty="0"/>
          </a:p>
        </p:txBody>
      </p:sp>
      <p:pic>
        <p:nvPicPr>
          <p:cNvPr id="4" name="3 - Θέση περιεχομένου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14744" y="1500174"/>
            <a:ext cx="4857784" cy="3638649"/>
          </a:xfrm>
        </p:spPr>
      </p:pic>
      <p:pic>
        <p:nvPicPr>
          <p:cNvPr id="5" name="4 - Εικόνα" descr="αρχείο λήψης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1928802"/>
            <a:ext cx="2071702" cy="3222648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Άλλα κανονικά….. </a:t>
            </a:r>
            <a:r>
              <a:rPr lang="el-GR" dirty="0" smtClean="0"/>
              <a:t>Με </a:t>
            </a:r>
            <a:r>
              <a:rPr lang="el-GR" dirty="0" smtClean="0"/>
              <a:t>πολλά φωτάκια  </a:t>
            </a:r>
            <a:endParaRPr lang="el-GR" dirty="0"/>
          </a:p>
        </p:txBody>
      </p:sp>
      <p:pic>
        <p:nvPicPr>
          <p:cNvPr id="4" name="3 - Θέση περιεχομένου" descr="αρχείο λήψης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57818" y="1928802"/>
            <a:ext cx="3248042" cy="3592523"/>
          </a:xfrm>
        </p:spPr>
      </p:pic>
      <p:pic>
        <p:nvPicPr>
          <p:cNvPr id="5" name="4 - Εικόνα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2143116"/>
            <a:ext cx="4071966" cy="4000528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Και οι </a:t>
            </a:r>
            <a:r>
              <a:rPr lang="el-GR" dirty="0" smtClean="0"/>
              <a:t>χριστουγεννιάτικες </a:t>
            </a:r>
            <a:r>
              <a:rPr lang="el-GR" dirty="0" smtClean="0"/>
              <a:t>μπάλες δεν είναι και άσχημες</a:t>
            </a:r>
            <a:endParaRPr lang="el-GR" dirty="0"/>
          </a:p>
        </p:txBody>
      </p:sp>
      <p:pic>
        <p:nvPicPr>
          <p:cNvPr id="4" name="3 - Θέση περιεχομένου" descr="images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376636">
            <a:off x="366717" y="1981512"/>
            <a:ext cx="2578801" cy="2578801"/>
          </a:xfrm>
        </p:spPr>
      </p:pic>
      <p:pic>
        <p:nvPicPr>
          <p:cNvPr id="5" name="4 - Εικόνα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03917">
            <a:off x="6610487" y="2038463"/>
            <a:ext cx="2004736" cy="2004736"/>
          </a:xfrm>
          <a:prstGeom prst="rect">
            <a:avLst/>
          </a:prstGeom>
        </p:spPr>
      </p:pic>
      <p:pic>
        <p:nvPicPr>
          <p:cNvPr id="8" name="7 - Εικόνα" descr="αρχείο λήψης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0364" y="4929198"/>
            <a:ext cx="3094801" cy="1928802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00468">
            <a:off x="6357950" y="1000108"/>
            <a:ext cx="2143125" cy="2143125"/>
          </a:xfrm>
          <a:prstGeom prst="rect">
            <a:avLst/>
          </a:prstGeom>
        </p:spPr>
      </p:pic>
      <p:pic>
        <p:nvPicPr>
          <p:cNvPr id="3" name="2 - Εικόνα" descr="images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60870">
            <a:off x="571472" y="1000108"/>
            <a:ext cx="2143125" cy="2143125"/>
          </a:xfrm>
          <a:prstGeom prst="rect">
            <a:avLst/>
          </a:prstGeom>
        </p:spPr>
      </p:pic>
      <p:pic>
        <p:nvPicPr>
          <p:cNvPr id="4" name="3 - Εικόνα" descr="αρχείο λήψης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105427">
            <a:off x="3087402" y="3717361"/>
            <a:ext cx="3201983" cy="2441455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399032"/>
          </a:xfrm>
        </p:spPr>
        <p:txBody>
          <a:bodyPr/>
          <a:lstStyle/>
          <a:p>
            <a:r>
              <a:rPr lang="el-GR" dirty="0" smtClean="0"/>
              <a:t>Ας </a:t>
            </a:r>
            <a:r>
              <a:rPr lang="el-GR" dirty="0" smtClean="0"/>
              <a:t>μιλήσουμε </a:t>
            </a:r>
            <a:r>
              <a:rPr lang="el-GR" dirty="0" smtClean="0"/>
              <a:t>και για τα </a:t>
            </a:r>
            <a:r>
              <a:rPr lang="el-GR" dirty="0" smtClean="0"/>
              <a:t>χριστουγεννιάτικα </a:t>
            </a:r>
            <a:r>
              <a:rPr lang="el-GR" dirty="0" smtClean="0"/>
              <a:t>φαγητά</a:t>
            </a:r>
            <a:endParaRPr lang="el-GR" dirty="0"/>
          </a:p>
        </p:txBody>
      </p:sp>
      <p:pic>
        <p:nvPicPr>
          <p:cNvPr id="4" name="3 - Θέση περιεχομένου" descr="αρχείο λήψης (1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785926"/>
            <a:ext cx="5989386" cy="4201510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Ας </a:t>
            </a:r>
            <a:r>
              <a:rPr lang="el-GR" dirty="0" smtClean="0"/>
              <a:t>αρχίσουμε </a:t>
            </a:r>
            <a:r>
              <a:rPr lang="el-GR" dirty="0" smtClean="0"/>
              <a:t>από </a:t>
            </a:r>
            <a:r>
              <a:rPr lang="el-GR" dirty="0" smtClean="0"/>
              <a:t>τις </a:t>
            </a:r>
            <a:r>
              <a:rPr lang="el-GR" dirty="0" smtClean="0"/>
              <a:t>γαλοπούλες…………….</a:t>
            </a:r>
            <a:endParaRPr lang="el-GR" dirty="0"/>
          </a:p>
        </p:txBody>
      </p:sp>
      <p:pic>
        <p:nvPicPr>
          <p:cNvPr id="4" name="3 - Θέση περιεχομένου" descr="αρχείο λήψης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57752" y="2071678"/>
            <a:ext cx="3786214" cy="3143272"/>
          </a:xfrm>
        </p:spPr>
      </p:pic>
      <p:pic>
        <p:nvPicPr>
          <p:cNvPr id="5" name="4 - Εικόνα" descr="images (2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2285992"/>
            <a:ext cx="3500462" cy="3282316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857224" y="5857892"/>
            <a:ext cx="8001056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Πρώτα </a:t>
            </a:r>
            <a:r>
              <a:rPr lang="el-GR" dirty="0" err="1" smtClean="0"/>
              <a:t>έτσι……………………………………και</a:t>
            </a:r>
            <a:r>
              <a:rPr lang="el-GR" dirty="0" smtClean="0"/>
              <a:t> μετά  έτσι </a:t>
            </a:r>
            <a:endParaRPr lang="el-GR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139</TotalTime>
  <Words>132</Words>
  <Application>Microsoft Office PowerPoint</Application>
  <PresentationFormat>Προβολή στην οθόνη (4:3)</PresentationFormat>
  <Paragraphs>21</Paragraphs>
  <Slides>20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Ζωντάνια</vt:lpstr>
      <vt:lpstr>Χριστούγεννα 2014</vt:lpstr>
      <vt:lpstr>Χριστούγεννα χωρίς κάλαντα δεν γίνονται </vt:lpstr>
      <vt:lpstr>Τα Χριστούγεννα στολίζουμε δέντρα όπως αυτά:</vt:lpstr>
      <vt:lpstr> Άλλα είναι περίεργα </vt:lpstr>
      <vt:lpstr>Άλλα κανονικά….. Με πολλά φωτάκια  </vt:lpstr>
      <vt:lpstr>Και οι χριστουγεννιάτικες μπάλες δεν είναι και άσχημες</vt:lpstr>
      <vt:lpstr>Παρουσίαση του PowerPoint</vt:lpstr>
      <vt:lpstr>Ας μιλήσουμε και για τα χριστουγεννιάτικα φαγητά</vt:lpstr>
      <vt:lpstr>Ας αρχίσουμε από τις γαλοπούλες…………….</vt:lpstr>
      <vt:lpstr>Τώρα ας μιλήσουμε  για χριστουγεννιάτικα γλυκά</vt:lpstr>
      <vt:lpstr>Παρουσίαση του PowerPoint</vt:lpstr>
      <vt:lpstr>Φτάνει με τα φαγητά και τα γλύκα πιστεύω ότι σας χόρτασα ….  Ας πούμε για κάτι μαγικό … νομίζατε ότι μόνο  οι άνθρωποι γιορτάζουν τα Χριστούγεννα κι όμως γιορτάζουν και τα ζώα:</vt:lpstr>
      <vt:lpstr>Παρουσίαση του PowerPoint</vt:lpstr>
      <vt:lpstr>Και αυτά περιμένουν τα δώρα  τους</vt:lpstr>
      <vt:lpstr>Παρουσίαση του PowerPoint</vt:lpstr>
      <vt:lpstr>Όχι μονό τα ζώα αλλά και τα κινούμενα σχέδια γιορτάζουν</vt:lpstr>
      <vt:lpstr>Αυτά είχα να σας πω…</vt:lpstr>
      <vt:lpstr>Καλά Χριστούγεννα </vt:lpstr>
      <vt:lpstr>And happy new year     2015</vt:lpstr>
      <vt:lpstr>Ελπίζω να σας αρέσει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Xριστούγεννα 2015</dc:title>
  <dc:creator>Αλίκη  κοσκινά</dc:creator>
  <cp:lastModifiedBy>anthis</cp:lastModifiedBy>
  <cp:revision>21</cp:revision>
  <dcterms:created xsi:type="dcterms:W3CDTF">2014-12-13T08:59:08Z</dcterms:created>
  <dcterms:modified xsi:type="dcterms:W3CDTF">2015-01-18T18:30:09Z</dcterms:modified>
</cp:coreProperties>
</file>