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1" d="100"/>
          <a:sy n="61" d="100"/>
        </p:scale>
        <p:origin x="-7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1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1E0F5-E308-4B9A-868B-47C5CED3DE17}" type="datetimeFigureOut">
              <a:rPr lang="el-GR" smtClean="0"/>
              <a:pPr/>
              <a:t>22/12/2012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FBC7-96A6-4BE2-A4EE-76662CD27D0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FBC7-96A6-4BE2-A4EE-76662CD27D01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FBC7-96A6-4BE2-A4EE-76662CD27D01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638009-407D-4888-B315-AC611AACEEFE}" type="datetimeFigureOut">
              <a:rPr lang="el-GR" smtClean="0"/>
              <a:pPr/>
              <a:t>22/12/2012</a:t>
            </a:fld>
            <a:endParaRPr lang="el-GR" dirty="0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28AE2D-A3CA-4AEC-A3EC-80BDBF2335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38009-407D-4888-B315-AC611AACEEFE}" type="datetimeFigureOut">
              <a:rPr lang="el-GR" smtClean="0"/>
              <a:pPr/>
              <a:t>22/12/2012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8AE2D-A3CA-4AEC-A3EC-80BDBF2335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2638009-407D-4888-B315-AC611AACEEFE}" type="datetimeFigureOut">
              <a:rPr lang="el-GR" smtClean="0"/>
              <a:pPr/>
              <a:t>22/12/2012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28AE2D-A3CA-4AEC-A3EC-80BDBF2335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38009-407D-4888-B315-AC611AACEEFE}" type="datetimeFigureOut">
              <a:rPr lang="el-GR" smtClean="0"/>
              <a:pPr/>
              <a:t>22/12/2012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8AE2D-A3CA-4AEC-A3EC-80BDBF2335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638009-407D-4888-B315-AC611AACEEFE}" type="datetimeFigureOut">
              <a:rPr lang="el-GR" smtClean="0"/>
              <a:pPr/>
              <a:t>22/12/2012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D28AE2D-A3CA-4AEC-A3EC-80BDBF2335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38009-407D-4888-B315-AC611AACEEFE}" type="datetimeFigureOut">
              <a:rPr lang="el-GR" smtClean="0"/>
              <a:pPr/>
              <a:t>22/12/2012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8AE2D-A3CA-4AEC-A3EC-80BDBF2335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38009-407D-4888-B315-AC611AACEEFE}" type="datetimeFigureOut">
              <a:rPr lang="el-GR" smtClean="0"/>
              <a:pPr/>
              <a:t>22/12/2012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8AE2D-A3CA-4AEC-A3EC-80BDBF2335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38009-407D-4888-B315-AC611AACEEFE}" type="datetimeFigureOut">
              <a:rPr lang="el-GR" smtClean="0"/>
              <a:pPr/>
              <a:t>22/12/2012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8AE2D-A3CA-4AEC-A3EC-80BDBF2335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638009-407D-4888-B315-AC611AACEEFE}" type="datetimeFigureOut">
              <a:rPr lang="el-GR" smtClean="0"/>
              <a:pPr/>
              <a:t>22/12/2012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8AE2D-A3CA-4AEC-A3EC-80BDBF2335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38009-407D-4888-B315-AC611AACEEFE}" type="datetimeFigureOut">
              <a:rPr lang="el-GR" smtClean="0"/>
              <a:pPr/>
              <a:t>22/12/2012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8AE2D-A3CA-4AEC-A3EC-80BDBF2335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38009-407D-4888-B315-AC611AACEEFE}" type="datetimeFigureOut">
              <a:rPr lang="el-GR" smtClean="0"/>
              <a:pPr/>
              <a:t>22/12/2012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8AE2D-A3CA-4AEC-A3EC-80BDBF2335D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2638009-407D-4888-B315-AC611AACEEFE}" type="datetimeFigureOut">
              <a:rPr lang="el-GR" smtClean="0"/>
              <a:pPr/>
              <a:t>22/12/2012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D28AE2D-A3CA-4AEC-A3EC-80BDBF2335D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31984" cy="1470025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ΧριστοΥγεννα σε Ολο τον κοσμο 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rot="495196">
            <a:off x="341527" y="3648950"/>
            <a:ext cx="5470119" cy="1224239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l-GR" sz="4000" dirty="0" smtClean="0">
                <a:solidFill>
                  <a:schemeClr val="bg1"/>
                </a:solidFill>
              </a:rPr>
              <a:t>ΑΠΟ ΤΟΝ ΑΛΕΧΑΝΔΡΟ ΜΠΑΝΟ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86742" cy="1112835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ΣΕ  ΠΟΛΥΤΕΛΗ ΞΕΝΟΔΟΧΕΙΑ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3571900" cy="92869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l-GR" sz="2800" dirty="0" smtClean="0">
                <a:solidFill>
                  <a:schemeClr val="bg2"/>
                </a:solidFill>
              </a:rPr>
              <a:t>ΜΕ  ΤΑ ΔΙΚΑ </a:t>
            </a:r>
            <a:r>
              <a:rPr lang="el-GR" sz="2800" dirty="0" smtClean="0">
                <a:solidFill>
                  <a:schemeClr val="bg2"/>
                </a:solidFill>
              </a:rPr>
              <a:t>ΤΟΥΣ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l-GR" sz="2800" dirty="0" smtClean="0">
                <a:solidFill>
                  <a:schemeClr val="bg2"/>
                </a:solidFill>
              </a:rPr>
              <a:t>ΜΕΓΑΛΑ</a:t>
            </a:r>
            <a:r>
              <a:rPr lang="el-GR" sz="2800" dirty="0" smtClean="0">
                <a:solidFill>
                  <a:schemeClr val="bg2"/>
                </a:solidFill>
              </a:rPr>
              <a:t> </a:t>
            </a:r>
            <a:r>
              <a:rPr lang="el-GR" sz="2800" dirty="0" smtClean="0">
                <a:solidFill>
                  <a:schemeClr val="bg2"/>
                </a:solidFill>
              </a:rPr>
              <a:t>ΔΕΝΤΡΑ</a:t>
            </a:r>
            <a:endParaRPr lang="el-GR" sz="2800" dirty="0">
              <a:solidFill>
                <a:schemeClr val="bg2"/>
              </a:solidFill>
            </a:endParaRPr>
          </a:p>
        </p:txBody>
      </p:sp>
      <p:pic>
        <p:nvPicPr>
          <p:cNvPr id="6" name="5 - Εικόνα" descr="1321564600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786058"/>
            <a:ext cx="4429156" cy="2952771"/>
          </a:xfrm>
          <a:prstGeom prst="rect">
            <a:avLst/>
          </a:prstGeom>
        </p:spPr>
      </p:pic>
      <p:pic>
        <p:nvPicPr>
          <p:cNvPr id="7" name="6 - Εικόνα" descr="ita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357562"/>
            <a:ext cx="4109132" cy="311413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0" y="428604"/>
            <a:ext cx="7929586" cy="181770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ΣΤΟΛΙΔΙΑ ΓΙΑ ΝΑ ΟΜΩΡΦΗΝΟΥΜΕ ΤΑ ΔΕΝΤΡΑ ΜΑΣ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5 - Εικόνα" descr="IMG_0241-christmas-orna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71810"/>
            <a:ext cx="4667283" cy="3500462"/>
          </a:xfrm>
          <a:prstGeom prst="rect">
            <a:avLst/>
          </a:prstGeom>
        </p:spPr>
      </p:pic>
      <p:pic>
        <p:nvPicPr>
          <p:cNvPr id="7" name="6 - Εικόνα" descr="christmas-ornam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357430"/>
            <a:ext cx="4248281" cy="283785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6817538" cy="1112835"/>
          </a:xfrm>
        </p:spPr>
        <p:txBody>
          <a:bodyPr>
            <a:normAutofit/>
          </a:bodyPr>
          <a:lstStyle/>
          <a:p>
            <a:r>
              <a:rPr lang="el-GR" dirty="0" smtClean="0"/>
              <a:t>ΚΑΙ ΛΙΓΟ ΠΙΟ ΠΕΡΙΕΡΓΑ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5 - Εικόνα" descr="exploding-christmas-ornament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7620000" cy="43704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174860" cy="1112835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ΧΡΙΣΤΟΥΓΕΝΝΙΑΤΙΚΑ ΓΛΥΚΑ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3643338" cy="78581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bg2"/>
                </a:solidFill>
              </a:rPr>
              <a:t>ΜΕΛΟΜΑΚΑΡΟΝΑ ΚΑΙ ΚΟΥΡΑΜΠΙΕΔΕΣ</a:t>
            </a:r>
            <a:endParaRPr lang="el-GR" dirty="0">
              <a:solidFill>
                <a:schemeClr val="bg2"/>
              </a:solidFill>
            </a:endParaRPr>
          </a:p>
        </p:txBody>
      </p:sp>
      <p:pic>
        <p:nvPicPr>
          <p:cNvPr id="6" name="5 - Εικόνα" descr="kourampiedes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3531028"/>
            <a:ext cx="4357717" cy="3112655"/>
          </a:xfrm>
          <a:prstGeom prst="rect">
            <a:avLst/>
          </a:prstGeom>
        </p:spPr>
      </p:pic>
      <p:pic>
        <p:nvPicPr>
          <p:cNvPr id="7" name="6 - Εικόνα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0148" y="2285992"/>
            <a:ext cx="3448264" cy="246698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2285984" y="428604"/>
            <a:ext cx="5786478" cy="1184273"/>
          </a:xfrm>
        </p:spPr>
        <p:txBody>
          <a:bodyPr/>
          <a:lstStyle/>
          <a:p>
            <a:pPr algn="l"/>
            <a:r>
              <a:rPr lang="el-GR" dirty="0" smtClean="0"/>
              <a:t>ΚΑΙ ΜΕ ΣΟΚΟΛΑΤΑ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l-GR" dirty="0"/>
          </a:p>
        </p:txBody>
      </p:sp>
      <p:pic>
        <p:nvPicPr>
          <p:cNvPr id="6" name="5 - Εικόνα" descr="11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214554"/>
            <a:ext cx="5484688" cy="407196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1285852" y="571480"/>
            <a:ext cx="6143668" cy="1470025"/>
          </a:xfrm>
        </p:spPr>
        <p:txBody>
          <a:bodyPr/>
          <a:lstStyle/>
          <a:p>
            <a:pPr algn="ctr"/>
            <a:r>
              <a:rPr lang="el-GR" dirty="0" smtClean="0"/>
              <a:t>ΑΦΙΕΡΩΜΕΝΟ ΣΤΟ ΔΑΣΚΑΛΟ ΜΟΥ 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 rot="324289">
            <a:off x="2021431" y="3513030"/>
            <a:ext cx="5258823" cy="92629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ΑΠΟ ΤΟΝ ΑΛΕΞΑΝΔΡΟ ΜΠΑΝΟ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uiExpand="1" build="p"/>
      <p:bldP spid="5" grpId="1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072362" cy="1071593"/>
          </a:xfrm>
        </p:spPr>
        <p:txBody>
          <a:bodyPr/>
          <a:lstStyle/>
          <a:p>
            <a:pPr algn="ctr"/>
            <a:r>
              <a:rPr lang="el-GR" dirty="0" smtClean="0"/>
              <a:t>ΠΑΝΕΜΟΡΦΑ ΔΕΝΤΡΑ…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christmas-tree-nature1024-22643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857364"/>
            <a:ext cx="5500687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3357554" y="857232"/>
            <a:ext cx="3429024" cy="1031891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ΜΕΓΑΛΑ…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5 - Εικόνα" descr="tumblr_m5rjfwfl4n1qj455io1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285992"/>
            <a:ext cx="6072230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ctrTitle"/>
          </p:nvPr>
        </p:nvSpPr>
        <p:spPr>
          <a:xfrm>
            <a:off x="3000364" y="285728"/>
            <a:ext cx="5286412" cy="1214446"/>
          </a:xfrm>
        </p:spPr>
        <p:txBody>
          <a:bodyPr/>
          <a:lstStyle/>
          <a:p>
            <a:pPr algn="l"/>
            <a:r>
              <a:rPr lang="el-GR" dirty="0" smtClean="0"/>
              <a:t>ΚΑΙ ΤΕΡΑΣΤΙΑ</a:t>
            </a:r>
            <a:endParaRPr lang="el-GR" dirty="0"/>
          </a:p>
        </p:txBody>
      </p:sp>
      <p:sp>
        <p:nvSpPr>
          <p:cNvPr id="7" name="6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8 - Εικόνα" descr="people around christmas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7929618" cy="47625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2571736" y="285728"/>
            <a:ext cx="4643470" cy="972724"/>
          </a:xfrm>
        </p:spPr>
        <p:txBody>
          <a:bodyPr/>
          <a:lstStyle/>
          <a:p>
            <a:pPr algn="l"/>
            <a:r>
              <a:rPr lang="el-GR" sz="4800" dirty="0" smtClean="0"/>
              <a:t>Αϊ-βασιλησ</a:t>
            </a:r>
            <a:endParaRPr lang="el-GR" sz="4800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Εικόνα" descr="agios vasilis-dw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714488"/>
            <a:ext cx="6215106" cy="4786321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ctrTitle"/>
          </p:nvPr>
        </p:nvSpPr>
        <p:spPr>
          <a:xfrm>
            <a:off x="3214678" y="1000108"/>
            <a:ext cx="5715040" cy="96995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ΧΡΙΣΤΟΥΓΕΝΝΑ ΚΑΙ  ΣΤΟ ΠΑΡΙΣΙ </a:t>
            </a:r>
            <a:endParaRPr lang="el-GR" dirty="0"/>
          </a:p>
        </p:txBody>
      </p:sp>
      <p:sp>
        <p:nvSpPr>
          <p:cNvPr id="7" name="6 - Υπότιτλος"/>
          <p:cNvSpPr>
            <a:spLocks noGrp="1"/>
          </p:cNvSpPr>
          <p:nvPr>
            <p:ph type="subTitle" idx="1"/>
          </p:nvPr>
        </p:nvSpPr>
        <p:spPr>
          <a:xfrm>
            <a:off x="1071538" y="2571744"/>
            <a:ext cx="5317340" cy="573880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10" name="9 - Εικόνα" descr="aiffe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2928958" cy="4681550"/>
          </a:xfrm>
          <a:prstGeom prst="rect">
            <a:avLst/>
          </a:prstGeom>
        </p:spPr>
      </p:pic>
      <p:pic>
        <p:nvPicPr>
          <p:cNvPr id="11" name="10 - Εικόνα" descr="54f77e80b19645d8f24caefa75fad7df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428868"/>
            <a:ext cx="4593518" cy="328613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072362" cy="1184273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ΑΛΛΑ ΚΑΙ ΣΕ ΑΛΛΕΣ ΧΩΡΕΣ</a:t>
            </a:r>
            <a:endParaRPr lang="el-GR" dirty="0"/>
          </a:p>
        </p:txBody>
      </p:sp>
      <p:sp>
        <p:nvSpPr>
          <p:cNvPr id="7" name="6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8 - Εικόνα" descr="item0_rendition_slideshowWideHorizontal_1-nyc-rockefeller-christmas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3116"/>
            <a:ext cx="4500594" cy="3623992"/>
          </a:xfrm>
          <a:prstGeom prst="rect">
            <a:avLst/>
          </a:prstGeom>
        </p:spPr>
      </p:pic>
      <p:pic>
        <p:nvPicPr>
          <p:cNvPr id="10" name="9 - Εικόνα" descr="Christmas-at-Notre-Dame-christmas-622308_1024_6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500306"/>
            <a:ext cx="3901440" cy="280225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6777060" cy="898521"/>
          </a:xfrm>
        </p:spPr>
        <p:txBody>
          <a:bodyPr/>
          <a:lstStyle/>
          <a:p>
            <a:pPr algn="l"/>
            <a:r>
              <a:rPr lang="el-GR" dirty="0" smtClean="0"/>
              <a:t>ΣΤΟΛΙΣΜΕΝΑ ΑΞΙΟΘΕΑΤΑ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5 - Εικόνα" descr="6338163697_0c503e2d5c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85926"/>
            <a:ext cx="8128000" cy="469107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3143240" y="214290"/>
            <a:ext cx="3929090" cy="1103329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ΔΙΑΚΟΠΕΣ…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6 - Εικόνα" descr="wallcoo.com_Disneyland_Christmas_Night_Fantasy_tdl-xmas06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1857364"/>
            <a:ext cx="6834212" cy="442915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68</Words>
  <Application>Microsoft Office PowerPoint</Application>
  <PresentationFormat>Προβολή στην οθόνη (4:3)</PresentationFormat>
  <Paragraphs>21</Paragraphs>
  <Slides>15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Αφθονία</vt:lpstr>
      <vt:lpstr>ΧριστοΥγεννα σε Ολο τον κοσμο  </vt:lpstr>
      <vt:lpstr>ΠΑΝΕΜΟΡΦΑ ΔΕΝΤΡΑ…</vt:lpstr>
      <vt:lpstr>ΜΕΓΑΛΑ…</vt:lpstr>
      <vt:lpstr>ΚΑΙ ΤΕΡΑΣΤΙΑ</vt:lpstr>
      <vt:lpstr>Αϊ-βασιλησ</vt:lpstr>
      <vt:lpstr>ΧΡΙΣΤΟΥΓΕΝΝΑ ΚΑΙ  ΣΤΟ ΠΑΡΙΣΙ </vt:lpstr>
      <vt:lpstr>ΑΛΛΑ ΚΑΙ ΣΕ ΑΛΛΕΣ ΧΩΡΕΣ</vt:lpstr>
      <vt:lpstr>ΣΤΟΛΙΣΜΕΝΑ ΑΞΙΟΘΕΑΤΑ</vt:lpstr>
      <vt:lpstr>ΔΙΑΚΟΠΕΣ…</vt:lpstr>
      <vt:lpstr>ΣΕ  ΠΟΛΥΤΕΛΗ ΞΕΝΟΔΟΧΕΙΑ</vt:lpstr>
      <vt:lpstr>ΣΤΟΛΙΔΙΑ ΓΙΑ ΝΑ ΟΜΩΡΦΗΝΟΥΜΕ ΤΑ ΔΕΝΤΡΑ ΜΑΣ</vt:lpstr>
      <vt:lpstr>ΚΑΙ ΛΙΓΟ ΠΙΟ ΠΕΡΙΕΡΓΑ</vt:lpstr>
      <vt:lpstr>ΧΡΙΣΤΟΥΓΕΝΝΙΑΤΙΚΑ ΓΛΥΚΑ</vt:lpstr>
      <vt:lpstr>ΚΑΙ ΜΕ ΣΟΚΟΛΑΤΑ</vt:lpstr>
      <vt:lpstr>ΑΦΙΕΡΩΜΕΝΟ ΣΤΟ ΔΑΣΚΑΛΟ ΜΟΥ </vt:lpstr>
    </vt:vector>
  </TitlesOfParts>
  <Company>anthis computer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Χριστούγεννα σε όλο τον κόσμο  </dc:title>
  <dc:creator>john</dc:creator>
  <cp:lastModifiedBy>alexb</cp:lastModifiedBy>
  <cp:revision>16</cp:revision>
  <dcterms:created xsi:type="dcterms:W3CDTF">2012-12-08T10:15:04Z</dcterms:created>
  <dcterms:modified xsi:type="dcterms:W3CDTF">2012-12-22T09:48:50Z</dcterms:modified>
</cp:coreProperties>
</file>